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631" r:id="rId3"/>
    <p:sldId id="4700" r:id="rId5"/>
    <p:sldId id="4701" r:id="rId6"/>
    <p:sldId id="4733" r:id="rId7"/>
    <p:sldId id="4772" r:id="rId8"/>
    <p:sldId id="4771" r:id="rId9"/>
    <p:sldId id="4797" r:id="rId10"/>
    <p:sldId id="4796" r:id="rId11"/>
    <p:sldId id="4812" r:id="rId12"/>
    <p:sldId id="4774" r:id="rId13"/>
    <p:sldId id="4775" r:id="rId14"/>
    <p:sldId id="4795" r:id="rId15"/>
    <p:sldId id="4747" r:id="rId16"/>
    <p:sldId id="4814" r:id="rId17"/>
    <p:sldId id="4744" r:id="rId18"/>
    <p:sldId id="4828" r:id="rId19"/>
    <p:sldId id="4829" r:id="rId20"/>
    <p:sldId id="4729" r:id="rId21"/>
    <p:sldId id="4748" r:id="rId22"/>
    <p:sldId id="4734" r:id="rId23"/>
    <p:sldId id="4731" r:id="rId24"/>
    <p:sldId id="4749" r:id="rId25"/>
    <p:sldId id="4739" r:id="rId26"/>
    <p:sldId id="4813" r:id="rId27"/>
    <p:sldId id="4745" r:id="rId28"/>
    <p:sldId id="4746" r:id="rId29"/>
  </p:sldIdLst>
  <p:sldSz cx="9145270" cy="514477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295" indent="-12954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495" indent="-261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695" indent="-3943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895" indent="-526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60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72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584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595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E0000"/>
    <a:srgbClr val="27B6B9"/>
    <a:srgbClr val="FFFFFF"/>
    <a:srgbClr val="29ABE2"/>
    <a:srgbClr val="262626"/>
    <a:srgbClr val="F66E4F"/>
    <a:srgbClr val="73DB29"/>
    <a:srgbClr val="FED40D"/>
    <a:srgbClr val="3AD1B5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9" autoAdjust="0"/>
    <p:restoredTop sz="95274" autoAdjust="0"/>
  </p:normalViewPr>
  <p:slideViewPr>
    <p:cSldViewPr>
      <p:cViewPr varScale="1">
        <p:scale>
          <a:sx n="119" d="100"/>
          <a:sy n="119" d="100"/>
        </p:scale>
        <p:origin x="540" y="84"/>
      </p:cViewPr>
      <p:guideLst>
        <p:guide orient="horz" pos="305"/>
        <p:guide pos="3970"/>
        <p:guide pos="556"/>
        <p:guide orient="horz" pos="4183"/>
        <p:guide pos="7497"/>
        <p:guide pos="6908"/>
        <p:guide orient="horz" pos="233"/>
        <p:guide orient="horz" pos="3032"/>
        <p:guide pos="2910"/>
        <p:guide pos="396"/>
        <p:guide pos="5362"/>
        <p:guide pos="495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38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897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09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21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60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72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84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96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B96F7-238A-436E-8798-5DD8D861D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61678-F871-4BA5-BC3E-7CD7D2CF1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2"/>
          <p:cNvSpPr txBox="1"/>
          <p:nvPr userDrawn="1"/>
        </p:nvSpPr>
        <p:spPr>
          <a:xfrm>
            <a:off x="265271" y="257676"/>
            <a:ext cx="1933871" cy="284697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80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33"/>
          <p:cNvSpPr txBox="1"/>
          <p:nvPr userDrawn="1"/>
        </p:nvSpPr>
        <p:spPr>
          <a:xfrm>
            <a:off x="265271" y="465917"/>
            <a:ext cx="1598844" cy="223142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800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32"/>
          <p:cNvSpPr txBox="1"/>
          <p:nvPr userDrawn="1"/>
        </p:nvSpPr>
        <p:spPr>
          <a:xfrm>
            <a:off x="265271" y="257676"/>
            <a:ext cx="1933871" cy="284697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p>
            <a:pPr defTabSz="685800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33"/>
          <p:cNvSpPr txBox="1"/>
          <p:nvPr userDrawn="1"/>
        </p:nvSpPr>
        <p:spPr>
          <a:xfrm>
            <a:off x="265271" y="465917"/>
            <a:ext cx="1598844" cy="223142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p>
            <a:pPr defTabSz="685800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65024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5024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92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4155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595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400643">
            <a:off x="3870484" y="1594997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1851660" y="2116455"/>
            <a:ext cx="574675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sz="4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润泽电子商城</a:t>
            </a:r>
            <a:r>
              <a:rPr sz="4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学习汇报</a:t>
            </a:r>
            <a:endParaRPr sz="44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010774" y="3179966"/>
            <a:ext cx="3226519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汇报人：江祎璠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3212957" y="2701171"/>
            <a:ext cx="3024336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6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8" y="3357364"/>
            <a:ext cx="8970282" cy="180746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1400643">
            <a:off x="4407916" y="1552368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 rot="1400643">
            <a:off x="4942700" y="1418900"/>
            <a:ext cx="1240470" cy="54398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 rot="1400643">
            <a:off x="5366687" y="1573684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180238" y="916360"/>
            <a:ext cx="2913039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2019</a:t>
            </a:r>
            <a:endParaRPr lang="zh-CN" altLang="en-US" sz="8800" cap="all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99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99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1" grpId="1"/>
      <p:bldP spid="12" grpId="0" bldLvl="0" animBg="1"/>
      <p:bldP spid="13" grpId="0"/>
      <p:bldP spid="16" grpId="0" animBg="1"/>
      <p:bldP spid="17" grpId="0" animBg="1"/>
      <p:bldP spid="18" grpId="0" animBg="1"/>
      <p:bldP spid="10" grpId="0" bldLvl="0" animBg="1"/>
      <p:bldP spid="10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N3V%1O)QJ6OM{LLTT]YRY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-4445"/>
            <a:ext cx="9171940" cy="4828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04310" y="45453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购物车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0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GJ]A9C_N_DPO2_XGPZC]A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-46990"/>
            <a:ext cx="9208770" cy="48101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9885" y="43948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 rot="5400000">
            <a:off x="5042733" y="2470527"/>
            <a:ext cx="251301" cy="28799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 rot="16200000">
            <a:off x="3441954" y="2470182"/>
            <a:ext cx="251301" cy="28799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4" name="文本框 7"/>
          <p:cNvSpPr txBox="1">
            <a:spLocks noChangeArrowheads="1"/>
          </p:cNvSpPr>
          <p:nvPr/>
        </p:nvSpPr>
        <p:spPr bwMode="auto">
          <a:xfrm>
            <a:off x="6286313" y="893549"/>
            <a:ext cx="2231946" cy="82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前台登陆判断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的存入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文本框 7"/>
          <p:cNvSpPr txBox="1">
            <a:spLocks noChangeArrowheads="1"/>
          </p:cNvSpPr>
          <p:nvPr/>
        </p:nvSpPr>
        <p:spPr bwMode="auto">
          <a:xfrm>
            <a:off x="507966" y="3448623"/>
            <a:ext cx="2231946" cy="80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信息的添加以及传值跳转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28L%`0@B05`A]8G@)K5O@A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425450"/>
            <a:ext cx="3190875" cy="1430655"/>
          </a:xfrm>
          <a:prstGeom prst="rect">
            <a:avLst/>
          </a:prstGeom>
        </p:spPr>
      </p:pic>
      <p:pic>
        <p:nvPicPr>
          <p:cNvPr id="3" name="图片 2" descr="JTOEFK~W[AJY}WKZ1`{9$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15" y="2995930"/>
            <a:ext cx="3413125" cy="159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24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1400643">
            <a:off x="3020822" y="2835402"/>
            <a:ext cx="3810318" cy="1400858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2340546" y="1996480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2456251" y="2212504"/>
            <a:ext cx="1252447" cy="9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32" tIns="32516" rIns="65032" bIns="32516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7264" y="2333008"/>
            <a:ext cx="2030590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项目知识点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14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44600" y="2008505"/>
            <a:ext cx="6828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在做项目的过程中会遇到大大小小很多问题，列如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session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传值，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ListView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的嵌套，泛型的使用等等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435" y="168910"/>
            <a:ext cx="5794375" cy="2830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82540" y="22644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首页导航条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 descr="火狐截图_2019-03-08T01-41-30.910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" y="168910"/>
            <a:ext cx="1803400" cy="480631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818005" y="1604645"/>
            <a:ext cx="736600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solidFill>
                  <a:schemeClr val="accent4"/>
                </a:solidFill>
                <a:effectLst/>
                <a:sym typeface="+mn-ea"/>
              </a:rPr>
              <a:t>商品列表页面的导航条</a:t>
            </a:r>
            <a:endParaRPr lang="zh-CN" altLang="en-US">
              <a:solidFill>
                <a:schemeClr val="accent4"/>
              </a:solidFill>
              <a:effectLst/>
            </a:endParaRPr>
          </a:p>
          <a:p>
            <a:endParaRPr lang="zh-CN" altLang="en-US"/>
          </a:p>
        </p:txBody>
      </p:sp>
      <p:grpSp>
        <p:nvGrpSpPr>
          <p:cNvPr id="34" name="组合 3"/>
          <p:cNvGrpSpPr/>
          <p:nvPr/>
        </p:nvGrpSpPr>
        <p:grpSpPr>
          <a:xfrm>
            <a:off x="3623669" y="3379478"/>
            <a:ext cx="3983992" cy="1079999"/>
            <a:chOff x="617592" y="3361064"/>
            <a:chExt cx="5312706" cy="1440000"/>
          </a:xfrm>
        </p:grpSpPr>
        <p:sp>
          <p:nvSpPr>
            <p:cNvPr id="43" name="矩形 42"/>
            <p:cNvSpPr/>
            <p:nvPr/>
          </p:nvSpPr>
          <p:spPr>
            <a:xfrm>
              <a:off x="617592" y="3361064"/>
              <a:ext cx="5312706" cy="1440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975984" y="3862594"/>
              <a:ext cx="4595878" cy="4368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这两种都是通过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ListView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套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ListView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的方式去完成的</a:t>
              </a:r>
              <a:endParaRPr lang="zh-CN" altLang="en-US" sz="1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8X_@6TH1L1UF32{T`Z{5Q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15" y="576580"/>
            <a:ext cx="8371840" cy="14979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4735" y="1225550"/>
            <a:ext cx="7703820" cy="468000"/>
          </a:xfrm>
          <a:prstGeom prst="rect">
            <a:avLst/>
          </a:prstGeom>
          <a:noFill/>
          <a:ln w="3175">
            <a:solidFill>
              <a:srgbClr val="FE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56430" y="175387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子类列表</a:t>
            </a:r>
            <a:endParaRPr lang="zh-CN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~}~O)4(2PO)0@$[YN(Q`L2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3021965"/>
            <a:ext cx="7572375" cy="723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YY6R`Q(WJFJ]P33N`~8JM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135" y="1199515"/>
            <a:ext cx="6019800" cy="2362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48580" y="34499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表连接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 rot="1400643">
            <a:off x="3783417" y="2856893"/>
            <a:ext cx="2341417" cy="86081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 rot="1400643">
            <a:off x="3781384" y="2005375"/>
            <a:ext cx="2341417" cy="860819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Group 39"/>
          <p:cNvGrpSpPr/>
          <p:nvPr/>
        </p:nvGrpSpPr>
        <p:grpSpPr>
          <a:xfrm rot="0">
            <a:off x="2436675" y="1526338"/>
            <a:ext cx="3366644" cy="2620272"/>
            <a:chOff x="506422" y="1461721"/>
            <a:chExt cx="5693559" cy="4431321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719138" y="1461721"/>
              <a:ext cx="4655342" cy="1477108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Rectangle 7"/>
            <p:cNvSpPr/>
            <p:nvPr/>
          </p:nvSpPr>
          <p:spPr>
            <a:xfrm>
              <a:off x="5374480" y="1643062"/>
              <a:ext cx="825501" cy="11144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Rectangle 8"/>
            <p:cNvSpPr/>
            <p:nvPr/>
          </p:nvSpPr>
          <p:spPr>
            <a:xfrm>
              <a:off x="5700335" y="1831974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1" name="Rectangle 9"/>
            <p:cNvSpPr/>
            <p:nvPr/>
          </p:nvSpPr>
          <p:spPr>
            <a:xfrm>
              <a:off x="5700335" y="2441574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22" name="Straight Connector 10"/>
            <p:cNvCxnSpPr/>
            <p:nvPr/>
          </p:nvCxnSpPr>
          <p:spPr>
            <a:xfrm>
              <a:off x="5509418" y="2200274"/>
              <a:ext cx="55562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11"/>
            <p:cNvSpPr/>
            <p:nvPr/>
          </p:nvSpPr>
          <p:spPr>
            <a:xfrm>
              <a:off x="719138" y="2938828"/>
              <a:ext cx="4655342" cy="1477108"/>
            </a:xfrm>
            <a:prstGeom prst="roundRect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4" name="Rectangle 12"/>
            <p:cNvSpPr/>
            <p:nvPr/>
          </p:nvSpPr>
          <p:spPr>
            <a:xfrm>
              <a:off x="5374480" y="3120169"/>
              <a:ext cx="825501" cy="11144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5" name="Rectangle 13"/>
            <p:cNvSpPr/>
            <p:nvPr/>
          </p:nvSpPr>
          <p:spPr>
            <a:xfrm>
              <a:off x="5700335" y="3309081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6" name="Rectangle 14"/>
            <p:cNvSpPr/>
            <p:nvPr/>
          </p:nvSpPr>
          <p:spPr>
            <a:xfrm>
              <a:off x="5700335" y="3918681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27" name="Straight Connector 15"/>
            <p:cNvCxnSpPr/>
            <p:nvPr/>
          </p:nvCxnSpPr>
          <p:spPr>
            <a:xfrm>
              <a:off x="5509418" y="3677381"/>
              <a:ext cx="55562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16"/>
            <p:cNvSpPr/>
            <p:nvPr/>
          </p:nvSpPr>
          <p:spPr>
            <a:xfrm>
              <a:off x="719138" y="4415934"/>
              <a:ext cx="4655342" cy="1477108"/>
            </a:xfrm>
            <a:prstGeom prst="roundRect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Rectangle 17"/>
            <p:cNvSpPr/>
            <p:nvPr/>
          </p:nvSpPr>
          <p:spPr>
            <a:xfrm>
              <a:off x="5374480" y="4597275"/>
              <a:ext cx="825501" cy="111442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0" name="Rectangle 18"/>
            <p:cNvSpPr/>
            <p:nvPr/>
          </p:nvSpPr>
          <p:spPr>
            <a:xfrm>
              <a:off x="5700335" y="4786187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1" name="Rectangle 19"/>
            <p:cNvSpPr/>
            <p:nvPr/>
          </p:nvSpPr>
          <p:spPr>
            <a:xfrm>
              <a:off x="5700335" y="5395787"/>
              <a:ext cx="173790" cy="127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32" name="Straight Connector 20"/>
            <p:cNvCxnSpPr/>
            <p:nvPr/>
          </p:nvCxnSpPr>
          <p:spPr>
            <a:xfrm>
              <a:off x="5509418" y="5154487"/>
              <a:ext cx="55562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24"/>
            <p:cNvGrpSpPr/>
            <p:nvPr/>
          </p:nvGrpSpPr>
          <p:grpSpPr>
            <a:xfrm>
              <a:off x="815703" y="3303389"/>
              <a:ext cx="3279665" cy="835488"/>
              <a:chOff x="8207595" y="3139323"/>
              <a:chExt cx="3279665" cy="835488"/>
            </a:xfrm>
          </p:grpSpPr>
          <p:sp>
            <p:nvSpPr>
              <p:cNvPr id="43" name="TextBox 25"/>
              <p:cNvSpPr txBox="1"/>
              <p:nvPr/>
            </p:nvSpPr>
            <p:spPr>
              <a:xfrm>
                <a:off x="8207595" y="3385244"/>
                <a:ext cx="3279665" cy="589567"/>
              </a:xfrm>
              <a:prstGeom prst="rect">
                <a:avLst/>
              </a:prstGeom>
              <a:noFill/>
            </p:spPr>
            <p:txBody>
              <a:bodyPr wrap="square" lIns="72013" tIns="0" rIns="72013" bIns="0" anchor="ctr" anchorCtr="0">
                <a:normAutofit fontScale="60000"/>
              </a:bodyPr>
              <a:lstStyle/>
              <a:p>
                <a:pPr algn="r" defTabSz="914400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Telerik.Web.UI.RadListView RadLV_Son = e.Item.FindControl("RadLV_Son") as Telerik.Web.UI.RadListView;</a:t>
                </a:r>
                <a:endParaRPr lang="zh-CN" altLang="en-US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ectangle 26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13" tIns="0" rIns="72013" bIns="0">
                <a:normAutofit fontScale="50000" lnSpcReduction="20000"/>
              </a:bodyPr>
              <a:lstStyle/>
              <a:p>
                <a:pPr algn="r" defTabSz="914400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寻找控件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27"/>
            <p:cNvGrpSpPr/>
            <p:nvPr/>
          </p:nvGrpSpPr>
          <p:grpSpPr>
            <a:xfrm>
              <a:off x="1089545" y="1782385"/>
              <a:ext cx="3005713" cy="835777"/>
              <a:chOff x="8481437" y="3139323"/>
              <a:chExt cx="3005713" cy="835777"/>
            </a:xfrm>
          </p:grpSpPr>
          <p:sp>
            <p:nvSpPr>
              <p:cNvPr id="41" name="TextBox 28"/>
              <p:cNvSpPr txBox="1"/>
              <p:nvPr/>
            </p:nvSpPr>
            <p:spPr>
              <a:xfrm>
                <a:off x="8481437" y="3385544"/>
                <a:ext cx="3005713" cy="589556"/>
              </a:xfrm>
              <a:prstGeom prst="rect">
                <a:avLst/>
              </a:prstGeom>
              <a:noFill/>
            </p:spPr>
            <p:txBody>
              <a:bodyPr wrap="square" lIns="72013" tIns="0" rIns="72013" bIns="0" anchor="ctr" anchorCtr="0">
                <a:normAutofit/>
              </a:bodyPr>
              <a:lstStyle/>
              <a:p>
                <a:pPr algn="r" defTabSz="914400">
                  <a:lnSpc>
                    <a:spcPct val="120000"/>
                  </a:lnSpc>
                  <a:defRPr/>
                </a:pPr>
                <a:r>
                  <a:rPr lang="en-US" altLang="zh-CN" sz="1000">
                    <a:solidFill>
                      <a:schemeClr val="bg1"/>
                    </a:solidFill>
                  </a:rPr>
                  <a:t>ItemDataBound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29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13" tIns="0" rIns="72013" bIns="0">
                <a:normAutofit fontScale="60000" lnSpcReduction="20000"/>
              </a:bodyPr>
              <a:lstStyle/>
              <a:p>
                <a:pPr algn="r" defTabSz="914400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事件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0"/>
            <p:cNvGrpSpPr/>
            <p:nvPr/>
          </p:nvGrpSpPr>
          <p:grpSpPr>
            <a:xfrm>
              <a:off x="506422" y="4780496"/>
              <a:ext cx="3588945" cy="835488"/>
              <a:chOff x="7898314" y="3139323"/>
              <a:chExt cx="3588945" cy="835488"/>
            </a:xfrm>
          </p:grpSpPr>
          <p:sp>
            <p:nvSpPr>
              <p:cNvPr id="39" name="TextBox 31"/>
              <p:cNvSpPr txBox="1"/>
              <p:nvPr/>
            </p:nvSpPr>
            <p:spPr>
              <a:xfrm>
                <a:off x="7898314" y="3385244"/>
                <a:ext cx="3588945" cy="589567"/>
              </a:xfrm>
              <a:prstGeom prst="rect">
                <a:avLst/>
              </a:prstGeom>
              <a:noFill/>
            </p:spPr>
            <p:txBody>
              <a:bodyPr wrap="square" lIns="72013" tIns="0" rIns="72013" bIns="0" anchor="ctr" anchorCtr="0">
                <a:normAutofit lnSpcReduction="10000"/>
              </a:bodyPr>
              <a:lstStyle/>
              <a:p>
                <a:pPr algn="r" defTabSz="91440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chemeClr val="bg1"/>
                    </a:solidFill>
                  </a:rPr>
                  <a:t>先判断有无子类控件再进行绑定</a:t>
                </a:r>
                <a:endParaRPr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2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13" tIns="0" rIns="72013" bIns="0">
                <a:normAutofit fontScale="50000" lnSpcReduction="20000"/>
              </a:bodyPr>
              <a:lstStyle/>
              <a:p>
                <a:pPr algn="r" defTabSz="914400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绑定数据源</a:t>
                </a:r>
                <a:endParaRPr lang="zh-CN" altLang="en-US" sz="16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Freeform: Shape 33"/>
            <p:cNvSpPr/>
            <p:nvPr/>
          </p:nvSpPr>
          <p:spPr bwMode="auto">
            <a:xfrm>
              <a:off x="4462962" y="3465741"/>
              <a:ext cx="424066" cy="42328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Freeform: Shape 34"/>
            <p:cNvSpPr/>
            <p:nvPr/>
          </p:nvSpPr>
          <p:spPr bwMode="auto">
            <a:xfrm>
              <a:off x="4458896" y="2021085"/>
              <a:ext cx="428132" cy="35188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Freeform: Shape 35"/>
            <p:cNvSpPr/>
            <p:nvPr/>
          </p:nvSpPr>
          <p:spPr bwMode="auto">
            <a:xfrm>
              <a:off x="4448179" y="4939114"/>
              <a:ext cx="456434" cy="43983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3" name="图片 2" descr="BF3EOKMG$WY9M%S]@BZQ_H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241300"/>
            <a:ext cx="8343265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15556" y="2154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1400643">
            <a:off x="3020822" y="2835402"/>
            <a:ext cx="3810318" cy="1400858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2340546" y="1996480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2456251" y="2212504"/>
            <a:ext cx="1252447" cy="9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32" tIns="32516" rIns="65032" bIns="32516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7264" y="2333008"/>
            <a:ext cx="2030590" cy="40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14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1400643">
            <a:off x="340818" y="1953405"/>
            <a:ext cx="10839815" cy="4753619"/>
          </a:xfrm>
          <a:prstGeom prst="rect">
            <a:avLst/>
          </a:prstGeom>
          <a:gradFill flip="none" rotWithShape="1">
            <a:gsLst>
              <a:gs pos="49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8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MH_Number_1"/>
          <p:cNvSpPr/>
          <p:nvPr>
            <p:custDataLst>
              <p:tags r:id="rId1"/>
            </p:custDataLst>
          </p:nvPr>
        </p:nvSpPr>
        <p:spPr>
          <a:xfrm>
            <a:off x="3358374" y="1083230"/>
            <a:ext cx="333014" cy="401942"/>
          </a:xfrm>
          <a:custGeom>
            <a:avLst/>
            <a:gdLst>
              <a:gd name="connsiteX0" fmla="*/ 167526 w 335051"/>
              <a:gd name="connsiteY0" fmla="*/ 0 h 404441"/>
              <a:gd name="connsiteX1" fmla="*/ 285984 w 335051"/>
              <a:gd name="connsiteY1" fmla="*/ 49067 h 404441"/>
              <a:gd name="connsiteX2" fmla="*/ 285984 w 335051"/>
              <a:gd name="connsiteY2" fmla="*/ 285983 h 404441"/>
              <a:gd name="connsiteX3" fmla="*/ 167526 w 335051"/>
              <a:gd name="connsiteY3" fmla="*/ 404441 h 404441"/>
              <a:gd name="connsiteX4" fmla="*/ 49068 w 335051"/>
              <a:gd name="connsiteY4" fmla="*/ 285983 h 404441"/>
              <a:gd name="connsiteX5" fmla="*/ 49068 w 335051"/>
              <a:gd name="connsiteY5" fmla="*/ 49067 h 404441"/>
              <a:gd name="connsiteX6" fmla="*/ 167526 w 335051"/>
              <a:gd name="connsiteY6" fmla="*/ 0 h 4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051" h="404441">
                <a:moveTo>
                  <a:pt x="167526" y="0"/>
                </a:moveTo>
                <a:cubicBezTo>
                  <a:pt x="210400" y="0"/>
                  <a:pt x="253273" y="16355"/>
                  <a:pt x="285984" y="49067"/>
                </a:cubicBezTo>
                <a:cubicBezTo>
                  <a:pt x="351407" y="114490"/>
                  <a:pt x="351407" y="220560"/>
                  <a:pt x="285984" y="285983"/>
                </a:cubicBezTo>
                <a:lnTo>
                  <a:pt x="167526" y="404441"/>
                </a:lnTo>
                <a:lnTo>
                  <a:pt x="49068" y="285983"/>
                </a:lnTo>
                <a:cubicBezTo>
                  <a:pt x="-16355" y="220560"/>
                  <a:pt x="-16355" y="114490"/>
                  <a:pt x="49068" y="49067"/>
                </a:cubicBezTo>
                <a:cubicBezTo>
                  <a:pt x="81780" y="16355"/>
                  <a:pt x="124653" y="0"/>
                  <a:pt x="16752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5032" tIns="32516" rIns="65032" bIns="80996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zh-CN" altLang="en-US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MH_Entry_1"/>
          <p:cNvSpPr/>
          <p:nvPr>
            <p:custDataLst>
              <p:tags r:id="rId2"/>
            </p:custDataLst>
          </p:nvPr>
        </p:nvSpPr>
        <p:spPr>
          <a:xfrm>
            <a:off x="3545348" y="1095455"/>
            <a:ext cx="3187686" cy="40194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rgbClr val="D7D7D7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991" tIns="0" rIns="0" bIns="26999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项目流程</a:t>
            </a:r>
            <a:endParaRPr lang="zh-CN" altLang="en-US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MH_Number_2"/>
          <p:cNvSpPr/>
          <p:nvPr>
            <p:custDataLst>
              <p:tags r:id="rId3"/>
            </p:custDataLst>
          </p:nvPr>
        </p:nvSpPr>
        <p:spPr>
          <a:xfrm>
            <a:off x="3358374" y="1942970"/>
            <a:ext cx="333014" cy="401942"/>
          </a:xfrm>
          <a:custGeom>
            <a:avLst/>
            <a:gdLst>
              <a:gd name="connsiteX0" fmla="*/ 167526 w 335051"/>
              <a:gd name="connsiteY0" fmla="*/ 0 h 404441"/>
              <a:gd name="connsiteX1" fmla="*/ 285984 w 335051"/>
              <a:gd name="connsiteY1" fmla="*/ 49067 h 404441"/>
              <a:gd name="connsiteX2" fmla="*/ 285984 w 335051"/>
              <a:gd name="connsiteY2" fmla="*/ 285983 h 404441"/>
              <a:gd name="connsiteX3" fmla="*/ 167526 w 335051"/>
              <a:gd name="connsiteY3" fmla="*/ 404441 h 404441"/>
              <a:gd name="connsiteX4" fmla="*/ 49068 w 335051"/>
              <a:gd name="connsiteY4" fmla="*/ 285983 h 404441"/>
              <a:gd name="connsiteX5" fmla="*/ 49068 w 335051"/>
              <a:gd name="connsiteY5" fmla="*/ 49067 h 404441"/>
              <a:gd name="connsiteX6" fmla="*/ 167526 w 335051"/>
              <a:gd name="connsiteY6" fmla="*/ 0 h 4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051" h="404441">
                <a:moveTo>
                  <a:pt x="167526" y="0"/>
                </a:moveTo>
                <a:cubicBezTo>
                  <a:pt x="210400" y="0"/>
                  <a:pt x="253273" y="16355"/>
                  <a:pt x="285984" y="49067"/>
                </a:cubicBezTo>
                <a:cubicBezTo>
                  <a:pt x="351407" y="114490"/>
                  <a:pt x="351407" y="220560"/>
                  <a:pt x="285984" y="285983"/>
                </a:cubicBezTo>
                <a:lnTo>
                  <a:pt x="167526" y="404441"/>
                </a:lnTo>
                <a:lnTo>
                  <a:pt x="49068" y="285983"/>
                </a:lnTo>
                <a:cubicBezTo>
                  <a:pt x="-16355" y="220560"/>
                  <a:pt x="-16355" y="114490"/>
                  <a:pt x="49068" y="49067"/>
                </a:cubicBezTo>
                <a:cubicBezTo>
                  <a:pt x="81780" y="16355"/>
                  <a:pt x="124653" y="0"/>
                  <a:pt x="16752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5032" tIns="32516" rIns="65032" bIns="80996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zh-CN" altLang="en-US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MH_Entry_2"/>
          <p:cNvSpPr/>
          <p:nvPr>
            <p:custDataLst>
              <p:tags r:id="rId4"/>
            </p:custDataLst>
          </p:nvPr>
        </p:nvSpPr>
        <p:spPr>
          <a:xfrm>
            <a:off x="3545348" y="1955197"/>
            <a:ext cx="3187686" cy="40194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rgbClr val="D7D7D7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991" tIns="0" rIns="0" bIns="26999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项目知识点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MH_Number_3"/>
          <p:cNvSpPr/>
          <p:nvPr>
            <p:custDataLst>
              <p:tags r:id="rId5"/>
            </p:custDataLst>
          </p:nvPr>
        </p:nvSpPr>
        <p:spPr>
          <a:xfrm>
            <a:off x="3358374" y="2802710"/>
            <a:ext cx="333014" cy="401942"/>
          </a:xfrm>
          <a:custGeom>
            <a:avLst/>
            <a:gdLst>
              <a:gd name="connsiteX0" fmla="*/ 167526 w 335051"/>
              <a:gd name="connsiteY0" fmla="*/ 0 h 404441"/>
              <a:gd name="connsiteX1" fmla="*/ 285984 w 335051"/>
              <a:gd name="connsiteY1" fmla="*/ 49067 h 404441"/>
              <a:gd name="connsiteX2" fmla="*/ 285984 w 335051"/>
              <a:gd name="connsiteY2" fmla="*/ 285983 h 404441"/>
              <a:gd name="connsiteX3" fmla="*/ 167526 w 335051"/>
              <a:gd name="connsiteY3" fmla="*/ 404441 h 404441"/>
              <a:gd name="connsiteX4" fmla="*/ 49068 w 335051"/>
              <a:gd name="connsiteY4" fmla="*/ 285983 h 404441"/>
              <a:gd name="connsiteX5" fmla="*/ 49068 w 335051"/>
              <a:gd name="connsiteY5" fmla="*/ 49067 h 404441"/>
              <a:gd name="connsiteX6" fmla="*/ 167526 w 335051"/>
              <a:gd name="connsiteY6" fmla="*/ 0 h 4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051" h="404441">
                <a:moveTo>
                  <a:pt x="167526" y="0"/>
                </a:moveTo>
                <a:cubicBezTo>
                  <a:pt x="210400" y="0"/>
                  <a:pt x="253273" y="16355"/>
                  <a:pt x="285984" y="49067"/>
                </a:cubicBezTo>
                <a:cubicBezTo>
                  <a:pt x="351407" y="114490"/>
                  <a:pt x="351407" y="220560"/>
                  <a:pt x="285984" y="285983"/>
                </a:cubicBezTo>
                <a:lnTo>
                  <a:pt x="167526" y="404441"/>
                </a:lnTo>
                <a:lnTo>
                  <a:pt x="49068" y="285983"/>
                </a:lnTo>
                <a:cubicBezTo>
                  <a:pt x="-16355" y="220560"/>
                  <a:pt x="-16355" y="114490"/>
                  <a:pt x="49068" y="49067"/>
                </a:cubicBezTo>
                <a:cubicBezTo>
                  <a:pt x="81780" y="16355"/>
                  <a:pt x="124653" y="0"/>
                  <a:pt x="16752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5032" tIns="32516" rIns="65032" bIns="80996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zh-CN" altLang="en-US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MH_Entry_3"/>
          <p:cNvSpPr/>
          <p:nvPr>
            <p:custDataLst>
              <p:tags r:id="rId6"/>
            </p:custDataLst>
          </p:nvPr>
        </p:nvSpPr>
        <p:spPr>
          <a:xfrm>
            <a:off x="3545348" y="2814937"/>
            <a:ext cx="3187686" cy="40194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rgbClr val="D7D7D7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991" tIns="0" rIns="0" bIns="26999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项目总结</a:t>
            </a:r>
            <a:endParaRPr lang="zh-CN" altLang="en-US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MH_Number_4"/>
          <p:cNvSpPr/>
          <p:nvPr>
            <p:custDataLst>
              <p:tags r:id="rId7"/>
            </p:custDataLst>
          </p:nvPr>
        </p:nvSpPr>
        <p:spPr>
          <a:xfrm>
            <a:off x="3358374" y="3662450"/>
            <a:ext cx="333014" cy="401942"/>
          </a:xfrm>
          <a:custGeom>
            <a:avLst/>
            <a:gdLst>
              <a:gd name="connsiteX0" fmla="*/ 167526 w 335051"/>
              <a:gd name="connsiteY0" fmla="*/ 0 h 404441"/>
              <a:gd name="connsiteX1" fmla="*/ 285984 w 335051"/>
              <a:gd name="connsiteY1" fmla="*/ 49067 h 404441"/>
              <a:gd name="connsiteX2" fmla="*/ 285984 w 335051"/>
              <a:gd name="connsiteY2" fmla="*/ 285983 h 404441"/>
              <a:gd name="connsiteX3" fmla="*/ 167526 w 335051"/>
              <a:gd name="connsiteY3" fmla="*/ 404441 h 404441"/>
              <a:gd name="connsiteX4" fmla="*/ 49068 w 335051"/>
              <a:gd name="connsiteY4" fmla="*/ 285983 h 404441"/>
              <a:gd name="connsiteX5" fmla="*/ 49068 w 335051"/>
              <a:gd name="connsiteY5" fmla="*/ 49067 h 404441"/>
              <a:gd name="connsiteX6" fmla="*/ 167526 w 335051"/>
              <a:gd name="connsiteY6" fmla="*/ 0 h 4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051" h="404441">
                <a:moveTo>
                  <a:pt x="167526" y="0"/>
                </a:moveTo>
                <a:cubicBezTo>
                  <a:pt x="210400" y="0"/>
                  <a:pt x="253273" y="16355"/>
                  <a:pt x="285984" y="49067"/>
                </a:cubicBezTo>
                <a:cubicBezTo>
                  <a:pt x="351407" y="114490"/>
                  <a:pt x="351407" y="220560"/>
                  <a:pt x="285984" y="285983"/>
                </a:cubicBezTo>
                <a:lnTo>
                  <a:pt x="167526" y="404441"/>
                </a:lnTo>
                <a:lnTo>
                  <a:pt x="49068" y="285983"/>
                </a:lnTo>
                <a:cubicBezTo>
                  <a:pt x="-16355" y="220560"/>
                  <a:pt x="-16355" y="114490"/>
                  <a:pt x="49068" y="49067"/>
                </a:cubicBezTo>
                <a:cubicBezTo>
                  <a:pt x="81780" y="16355"/>
                  <a:pt x="124653" y="0"/>
                  <a:pt x="167526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5032" tIns="32516" rIns="65032" bIns="80996" anchor="ctr"/>
          <a:lstStyle/>
          <a:p>
            <a:pPr algn="ctr"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zh-CN" altLang="en-US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MH_Entry_4"/>
          <p:cNvSpPr/>
          <p:nvPr>
            <p:custDataLst>
              <p:tags r:id="rId8"/>
            </p:custDataLst>
          </p:nvPr>
        </p:nvSpPr>
        <p:spPr>
          <a:xfrm>
            <a:off x="3545348" y="3674678"/>
            <a:ext cx="3187686" cy="40194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solidFill>
              <a:srgbClr val="D7D7D7"/>
            </a:solidFill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991" tIns="0" rIns="0" bIns="26999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个人总结</a:t>
            </a:r>
            <a:endParaRPr lang="zh-CN" altLang="en-US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MH_Others_1"/>
          <p:cNvSpPr/>
          <p:nvPr>
            <p:custDataLst>
              <p:tags r:id="rId9"/>
            </p:custDataLst>
          </p:nvPr>
        </p:nvSpPr>
        <p:spPr>
          <a:xfrm>
            <a:off x="-35718" y="319"/>
            <a:ext cx="1780200" cy="5144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</a:t>
            </a:r>
            <a:endParaRPr lang="en-US" altLang="zh-CN" sz="5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5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录</a:t>
            </a:r>
            <a:endParaRPr lang="zh-CN" altLang="en-US" sz="5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/>
          <p:nvPr>
            <p:custDataLst>
              <p:tags r:id="rId10"/>
            </p:custDataLst>
          </p:nvPr>
        </p:nvSpPr>
        <p:spPr>
          <a:xfrm>
            <a:off x="1816654" y="-10569"/>
            <a:ext cx="63036" cy="5157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 rot="1400643">
            <a:off x="4762126" y="2256811"/>
            <a:ext cx="4693053" cy="263065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Group 5"/>
          <p:cNvGrpSpPr/>
          <p:nvPr/>
        </p:nvGrpSpPr>
        <p:grpSpPr>
          <a:xfrm>
            <a:off x="3327805" y="1103625"/>
            <a:ext cx="2489981" cy="2798882"/>
            <a:chOff x="7277102" y="2222502"/>
            <a:chExt cx="2613535" cy="2937764"/>
          </a:xfrm>
        </p:grpSpPr>
        <p:sp>
          <p:nvSpPr>
            <p:cNvPr id="31" name="Rectangle: Rounded Corners 32"/>
            <p:cNvSpPr/>
            <p:nvPr/>
          </p:nvSpPr>
          <p:spPr bwMode="auto">
            <a:xfrm>
              <a:off x="7277102" y="2438175"/>
              <a:ext cx="2613535" cy="2722091"/>
            </a:xfrm>
            <a:prstGeom prst="roundRect">
              <a:avLst>
                <a:gd name="adj" fmla="val 996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Rectangle 33"/>
            <p:cNvSpPr/>
            <p:nvPr/>
          </p:nvSpPr>
          <p:spPr bwMode="auto">
            <a:xfrm>
              <a:off x="7588317" y="2627290"/>
              <a:ext cx="1991106" cy="2170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Rectangle 34"/>
            <p:cNvSpPr/>
            <p:nvPr/>
          </p:nvSpPr>
          <p:spPr bwMode="auto">
            <a:xfrm>
              <a:off x="7574771" y="2660027"/>
              <a:ext cx="1991106" cy="217030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Rectangle 35"/>
            <p:cNvSpPr/>
            <p:nvPr/>
          </p:nvSpPr>
          <p:spPr bwMode="auto">
            <a:xfrm>
              <a:off x="7556144" y="2692762"/>
              <a:ext cx="1991106" cy="2170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Rectangle 36"/>
            <p:cNvSpPr/>
            <p:nvPr/>
          </p:nvSpPr>
          <p:spPr bwMode="auto">
            <a:xfrm>
              <a:off x="7535823" y="2717032"/>
              <a:ext cx="1991106" cy="217030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7535823" y="2717032"/>
              <a:ext cx="1991106" cy="2170305"/>
              <a:chOff x="3568700" y="1579563"/>
              <a:chExt cx="2009775" cy="1990725"/>
            </a:xfrm>
            <a:effectLst/>
          </p:grpSpPr>
          <p:sp>
            <p:nvSpPr>
              <p:cNvPr id="47" name="Freeform: Shape 54"/>
              <p:cNvSpPr/>
              <p:nvPr/>
            </p:nvSpPr>
            <p:spPr bwMode="auto">
              <a:xfrm>
                <a:off x="3568700" y="1579563"/>
                <a:ext cx="2009775" cy="1990725"/>
              </a:xfrm>
              <a:custGeom>
                <a:avLst/>
                <a:gdLst>
                  <a:gd name="T0" fmla="*/ 422 w 533"/>
                  <a:gd name="T1" fmla="*/ 440 h 528"/>
                  <a:gd name="T2" fmla="*/ 399 w 533"/>
                  <a:gd name="T3" fmla="*/ 497 h 528"/>
                  <a:gd name="T4" fmla="*/ 332 w 533"/>
                  <a:gd name="T5" fmla="*/ 527 h 528"/>
                  <a:gd name="T6" fmla="*/ 297 w 533"/>
                  <a:gd name="T7" fmla="*/ 528 h 528"/>
                  <a:gd name="T8" fmla="*/ 0 w 533"/>
                  <a:gd name="T9" fmla="*/ 528 h 528"/>
                  <a:gd name="T10" fmla="*/ 0 w 533"/>
                  <a:gd name="T11" fmla="*/ 0 h 528"/>
                  <a:gd name="T12" fmla="*/ 532 w 533"/>
                  <a:gd name="T13" fmla="*/ 0 h 528"/>
                  <a:gd name="T14" fmla="*/ 532 w 533"/>
                  <a:gd name="T15" fmla="*/ 276 h 528"/>
                  <a:gd name="T16" fmla="*/ 532 w 533"/>
                  <a:gd name="T17" fmla="*/ 320 h 528"/>
                  <a:gd name="T18" fmla="*/ 533 w 533"/>
                  <a:gd name="T19" fmla="*/ 388 h 528"/>
                  <a:gd name="T20" fmla="*/ 514 w 533"/>
                  <a:gd name="T21" fmla="*/ 413 h 528"/>
                  <a:gd name="T22" fmla="*/ 422 w 533"/>
                  <a:gd name="T23" fmla="*/ 44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528">
                    <a:moveTo>
                      <a:pt x="422" y="440"/>
                    </a:moveTo>
                    <a:cubicBezTo>
                      <a:pt x="422" y="440"/>
                      <a:pt x="426" y="458"/>
                      <a:pt x="399" y="497"/>
                    </a:cubicBezTo>
                    <a:cubicBezTo>
                      <a:pt x="380" y="515"/>
                      <a:pt x="355" y="526"/>
                      <a:pt x="332" y="527"/>
                    </a:cubicBezTo>
                    <a:cubicBezTo>
                      <a:pt x="315" y="528"/>
                      <a:pt x="297" y="528"/>
                      <a:pt x="297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32" y="276"/>
                      <a:pt x="532" y="276"/>
                      <a:pt x="532" y="276"/>
                    </a:cubicBezTo>
                    <a:cubicBezTo>
                      <a:pt x="532" y="276"/>
                      <a:pt x="532" y="294"/>
                      <a:pt x="532" y="320"/>
                    </a:cubicBezTo>
                    <a:cubicBezTo>
                      <a:pt x="532" y="338"/>
                      <a:pt x="533" y="368"/>
                      <a:pt x="533" y="388"/>
                    </a:cubicBezTo>
                    <a:cubicBezTo>
                      <a:pt x="533" y="398"/>
                      <a:pt x="520" y="408"/>
                      <a:pt x="514" y="413"/>
                    </a:cubicBezTo>
                    <a:cubicBezTo>
                      <a:pt x="459" y="449"/>
                      <a:pt x="422" y="440"/>
                      <a:pt x="422" y="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55"/>
              <p:cNvSpPr/>
              <p:nvPr/>
            </p:nvSpPr>
            <p:spPr bwMode="auto">
              <a:xfrm>
                <a:off x="4876800" y="3068638"/>
                <a:ext cx="693738" cy="490538"/>
              </a:xfrm>
              <a:custGeom>
                <a:avLst/>
                <a:gdLst>
                  <a:gd name="T0" fmla="*/ 184 w 184"/>
                  <a:gd name="T1" fmla="*/ 0 h 130"/>
                  <a:gd name="T2" fmla="*/ 75 w 184"/>
                  <a:gd name="T3" fmla="*/ 45 h 130"/>
                  <a:gd name="T4" fmla="*/ 60 w 184"/>
                  <a:gd name="T5" fmla="*/ 90 h 130"/>
                  <a:gd name="T6" fmla="*/ 0 w 184"/>
                  <a:gd name="T7" fmla="*/ 130 h 130"/>
                  <a:gd name="T8" fmla="*/ 113 w 184"/>
                  <a:gd name="T9" fmla="*/ 69 h 130"/>
                  <a:gd name="T10" fmla="*/ 184 w 184"/>
                  <a:gd name="T1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30">
                    <a:moveTo>
                      <a:pt x="184" y="0"/>
                    </a:moveTo>
                    <a:cubicBezTo>
                      <a:pt x="121" y="56"/>
                      <a:pt x="75" y="45"/>
                      <a:pt x="75" y="45"/>
                    </a:cubicBezTo>
                    <a:cubicBezTo>
                      <a:pt x="75" y="45"/>
                      <a:pt x="75" y="60"/>
                      <a:pt x="60" y="90"/>
                    </a:cubicBezTo>
                    <a:cubicBezTo>
                      <a:pt x="46" y="117"/>
                      <a:pt x="3" y="129"/>
                      <a:pt x="0" y="130"/>
                    </a:cubicBezTo>
                    <a:cubicBezTo>
                      <a:pt x="0" y="130"/>
                      <a:pt x="40" y="129"/>
                      <a:pt x="113" y="69"/>
                    </a:cubicBezTo>
                    <a:cubicBezTo>
                      <a:pt x="161" y="29"/>
                      <a:pt x="181" y="6"/>
                      <a:pt x="184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7" name="Rectangle 38"/>
            <p:cNvSpPr/>
            <p:nvPr/>
          </p:nvSpPr>
          <p:spPr bwMode="auto">
            <a:xfrm>
              <a:off x="7530181" y="2717032"/>
              <a:ext cx="1991106" cy="746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91456" rIns="0" bIns="0" anchor="ctr" anchorCtr="1" compatLnSpc="1">
              <a:norm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</a:rPr>
                <a:t>Dec</a:t>
              </a:r>
              <a:endParaRPr lang="en-US" sz="2800" b="1">
                <a:solidFill>
                  <a:schemeClr val="bg1"/>
                </a:solidFill>
              </a:endParaRPr>
            </a:p>
          </p:txBody>
        </p:sp>
        <p:grpSp>
          <p:nvGrpSpPr>
            <p:cNvPr id="38" name="Group 39"/>
            <p:cNvGrpSpPr/>
            <p:nvPr/>
          </p:nvGrpSpPr>
          <p:grpSpPr>
            <a:xfrm>
              <a:off x="7852665" y="2806312"/>
              <a:ext cx="1346119" cy="152391"/>
              <a:chOff x="1235868" y="2609849"/>
              <a:chExt cx="757237" cy="85725"/>
            </a:xfrm>
          </p:grpSpPr>
          <p:sp>
            <p:nvSpPr>
              <p:cNvPr id="44" name="Oval 51"/>
              <p:cNvSpPr/>
              <p:nvPr/>
            </p:nvSpPr>
            <p:spPr>
              <a:xfrm>
                <a:off x="1235868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Oval 52"/>
              <p:cNvSpPr/>
              <p:nvPr/>
            </p:nvSpPr>
            <p:spPr>
              <a:xfrm>
                <a:off x="1571624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Oval 53"/>
              <p:cNvSpPr/>
              <p:nvPr/>
            </p:nvSpPr>
            <p:spPr>
              <a:xfrm>
                <a:off x="1907380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9" name="Group 4"/>
            <p:cNvGrpSpPr/>
            <p:nvPr/>
          </p:nvGrpSpPr>
          <p:grpSpPr>
            <a:xfrm>
              <a:off x="7867645" y="2222502"/>
              <a:ext cx="1317108" cy="684175"/>
              <a:chOff x="7867645" y="2222502"/>
              <a:chExt cx="1317108" cy="684175"/>
            </a:xfrm>
          </p:grpSpPr>
          <p:sp>
            <p:nvSpPr>
              <p:cNvPr id="41" name="Freeform: Shape 40"/>
              <p:cNvSpPr/>
              <p:nvPr/>
            </p:nvSpPr>
            <p:spPr bwMode="auto">
              <a:xfrm>
                <a:off x="7867645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Freeform: Shape 41"/>
              <p:cNvSpPr/>
              <p:nvPr/>
            </p:nvSpPr>
            <p:spPr bwMode="auto">
              <a:xfrm>
                <a:off x="8463579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42"/>
              <p:cNvSpPr/>
              <p:nvPr/>
            </p:nvSpPr>
            <p:spPr bwMode="auto">
              <a:xfrm>
                <a:off x="9060445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0" name="TextBox 56"/>
            <p:cNvSpPr txBox="1"/>
            <p:nvPr/>
          </p:nvSpPr>
          <p:spPr>
            <a:xfrm>
              <a:off x="8042497" y="3484477"/>
              <a:ext cx="953159" cy="945081"/>
            </a:xfrm>
            <a:prstGeom prst="rect">
              <a:avLst/>
            </a:prstGeom>
            <a:noFill/>
          </p:spPr>
          <p:txBody>
            <a:bodyPr wrap="none">
              <a:normAutofit fontScale="75000" lnSpcReduction="20000"/>
            </a:bodyPr>
            <a:lstStyle/>
            <a:p>
              <a:pPr algn="ctr"/>
              <a:r>
                <a:rPr lang="en-US" sz="7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</a:t>
              </a:r>
              <a:endParaRPr lang="en-US" sz="7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6129175" y="1434683"/>
            <a:ext cx="2062650" cy="2598019"/>
            <a:chOff x="8170814" y="1912116"/>
            <a:chExt cx="2749722" cy="3463424"/>
          </a:xfrm>
        </p:grpSpPr>
        <p:grpSp>
          <p:nvGrpSpPr>
            <p:cNvPr id="10" name="Group 50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0" name="TextBox 6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Rectangle 6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自制</a:t>
                  </a:r>
                  <a:r>
                    <a:rPr lang="en-US" altLang="zh-CN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E-R</a:t>
                  </a: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" name="Group 60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6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Rectangle 6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对各个页面的绘制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5" name="Group 61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62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Rectangle 6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数据库的修改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11" name="Straight Connector 57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58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980772" y="1434683"/>
            <a:ext cx="2035643" cy="2598019"/>
            <a:chOff x="980601" y="1434087"/>
            <a:chExt cx="2035290" cy="2597568"/>
          </a:xfrm>
        </p:grpSpPr>
        <p:grpSp>
          <p:nvGrpSpPr>
            <p:cNvPr id="5" name="Group 24"/>
            <p:cNvGrpSpPr/>
            <p:nvPr/>
          </p:nvGrpSpPr>
          <p:grpSpPr>
            <a:xfrm>
              <a:off x="1057508" y="1434087"/>
              <a:ext cx="1958383" cy="2597568"/>
              <a:chOff x="1193500" y="1491637"/>
              <a:chExt cx="3761195" cy="3463424"/>
            </a:xfrm>
          </p:grpSpPr>
          <p:grpSp>
            <p:nvGrpSpPr>
              <p:cNvPr id="22" name="Group 25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9" name="TextBox 4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8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Rectangle 4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项目需求书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Group 29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7" name="TextBox 4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Rectangle 46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了解项目流程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Group 30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5" name="TextBox 3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Rectangle 4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数据库的设计</a:t>
                  </a:r>
                  <a:endPara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68"/>
            <p:cNvGrpSpPr/>
            <p:nvPr/>
          </p:nvGrpSpPr>
          <p:grpSpPr>
            <a:xfrm>
              <a:off x="980601" y="2193708"/>
              <a:ext cx="1836204" cy="1004060"/>
              <a:chOff x="1307468" y="2924944"/>
              <a:chExt cx="2448272" cy="1338747"/>
            </a:xfrm>
          </p:grpSpPr>
          <p:cxnSp>
            <p:nvCxnSpPr>
              <p:cNvPr id="8" name="Straight Connector 69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70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>
            <a:off x="845733" y="2013489"/>
            <a:ext cx="2365210" cy="2281481"/>
          </a:xfrm>
          <a:custGeom>
            <a:avLst/>
            <a:gdLst>
              <a:gd name="T0" fmla="*/ 1106 w 1129"/>
              <a:gd name="T1" fmla="*/ 0 h 1089"/>
              <a:gd name="T2" fmla="*/ 885 w 1129"/>
              <a:gd name="T3" fmla="*/ 56 h 1089"/>
              <a:gd name="T4" fmla="*/ 12 w 1129"/>
              <a:gd name="T5" fmla="*/ 289 h 1089"/>
              <a:gd name="T6" fmla="*/ 34 w 1129"/>
              <a:gd name="T7" fmla="*/ 667 h 1089"/>
              <a:gd name="T8" fmla="*/ 56 w 1129"/>
              <a:gd name="T9" fmla="*/ 695 h 1089"/>
              <a:gd name="T10" fmla="*/ 673 w 1129"/>
              <a:gd name="T11" fmla="*/ 756 h 1089"/>
              <a:gd name="T12" fmla="*/ 751 w 1129"/>
              <a:gd name="T13" fmla="*/ 845 h 1089"/>
              <a:gd name="T14" fmla="*/ 723 w 1129"/>
              <a:gd name="T15" fmla="*/ 906 h 1089"/>
              <a:gd name="T16" fmla="*/ 0 w 1129"/>
              <a:gd name="T17" fmla="*/ 923 h 1089"/>
              <a:gd name="T18" fmla="*/ 17 w 1129"/>
              <a:gd name="T19" fmla="*/ 961 h 1089"/>
              <a:gd name="T20" fmla="*/ 67 w 1129"/>
              <a:gd name="T21" fmla="*/ 984 h 1089"/>
              <a:gd name="T22" fmla="*/ 73 w 1129"/>
              <a:gd name="T23" fmla="*/ 1068 h 1089"/>
              <a:gd name="T24" fmla="*/ 162 w 1129"/>
              <a:gd name="T25" fmla="*/ 1068 h 1089"/>
              <a:gd name="T26" fmla="*/ 173 w 1129"/>
              <a:gd name="T27" fmla="*/ 984 h 1089"/>
              <a:gd name="T28" fmla="*/ 562 w 1129"/>
              <a:gd name="T29" fmla="*/ 973 h 1089"/>
              <a:gd name="T30" fmla="*/ 540 w 1129"/>
              <a:gd name="T31" fmla="*/ 1051 h 1089"/>
              <a:gd name="T32" fmla="*/ 623 w 1129"/>
              <a:gd name="T33" fmla="*/ 1083 h 1089"/>
              <a:gd name="T34" fmla="*/ 662 w 1129"/>
              <a:gd name="T35" fmla="*/ 1007 h 1089"/>
              <a:gd name="T36" fmla="*/ 729 w 1129"/>
              <a:gd name="T37" fmla="*/ 961 h 1089"/>
              <a:gd name="T38" fmla="*/ 795 w 1129"/>
              <a:gd name="T39" fmla="*/ 917 h 1089"/>
              <a:gd name="T40" fmla="*/ 807 w 1129"/>
              <a:gd name="T41" fmla="*/ 828 h 1089"/>
              <a:gd name="T42" fmla="*/ 712 w 1129"/>
              <a:gd name="T43" fmla="*/ 717 h 1089"/>
              <a:gd name="T44" fmla="*/ 1117 w 1129"/>
              <a:gd name="T45" fmla="*/ 50 h 1089"/>
              <a:gd name="T46" fmla="*/ 162 w 1129"/>
              <a:gd name="T47" fmla="*/ 1022 h 1089"/>
              <a:gd name="T48" fmla="*/ 118 w 1129"/>
              <a:gd name="T49" fmla="*/ 1068 h 1089"/>
              <a:gd name="T50" fmla="*/ 78 w 1129"/>
              <a:gd name="T51" fmla="*/ 1022 h 1089"/>
              <a:gd name="T52" fmla="*/ 118 w 1129"/>
              <a:gd name="T53" fmla="*/ 978 h 1089"/>
              <a:gd name="T54" fmla="*/ 162 w 1129"/>
              <a:gd name="T55" fmla="*/ 1022 h 1089"/>
              <a:gd name="T56" fmla="*/ 617 w 1129"/>
              <a:gd name="T57" fmla="*/ 1062 h 1089"/>
              <a:gd name="T58" fmla="*/ 562 w 1129"/>
              <a:gd name="T59" fmla="*/ 1039 h 1089"/>
              <a:gd name="T60" fmla="*/ 584 w 1129"/>
              <a:gd name="T61" fmla="*/ 984 h 1089"/>
              <a:gd name="T62" fmla="*/ 640 w 1129"/>
              <a:gd name="T63" fmla="*/ 1007 h 1089"/>
              <a:gd name="T64" fmla="*/ 723 w 1129"/>
              <a:gd name="T65" fmla="*/ 450 h 1089"/>
              <a:gd name="T66" fmla="*/ 668 w 1129"/>
              <a:gd name="T67" fmla="*/ 584 h 1089"/>
              <a:gd name="T68" fmla="*/ 139 w 1129"/>
              <a:gd name="T69" fmla="*/ 450 h 1089"/>
              <a:gd name="T70" fmla="*/ 423 w 1129"/>
              <a:gd name="T71" fmla="*/ 450 h 1089"/>
              <a:gd name="T72" fmla="*/ 423 w 1129"/>
              <a:gd name="T73" fmla="*/ 450 h 1089"/>
              <a:gd name="T74" fmla="*/ 401 w 1129"/>
              <a:gd name="T75" fmla="*/ 434 h 1089"/>
              <a:gd name="T76" fmla="*/ 295 w 1129"/>
              <a:gd name="T77" fmla="*/ 556 h 1089"/>
              <a:gd name="T78" fmla="*/ 162 w 1129"/>
              <a:gd name="T79" fmla="*/ 339 h 1089"/>
              <a:gd name="T80" fmla="*/ 273 w 1129"/>
              <a:gd name="T81" fmla="*/ 450 h 1089"/>
              <a:gd name="T82" fmla="*/ 273 w 1129"/>
              <a:gd name="T83" fmla="*/ 450 h 1089"/>
              <a:gd name="T84" fmla="*/ 162 w 1129"/>
              <a:gd name="T85" fmla="*/ 579 h 1089"/>
              <a:gd name="T86" fmla="*/ 401 w 1129"/>
              <a:gd name="T87" fmla="*/ 667 h 1089"/>
              <a:gd name="T88" fmla="*/ 529 w 1129"/>
              <a:gd name="T89" fmla="*/ 579 h 1089"/>
              <a:gd name="T90" fmla="*/ 423 w 1129"/>
              <a:gd name="T91" fmla="*/ 434 h 1089"/>
              <a:gd name="T92" fmla="*/ 423 w 1129"/>
              <a:gd name="T93" fmla="*/ 434 h 1089"/>
              <a:gd name="T94" fmla="*/ 545 w 1129"/>
              <a:gd name="T95" fmla="*/ 556 h 1089"/>
              <a:gd name="T96" fmla="*/ 651 w 1129"/>
              <a:gd name="T97" fmla="*/ 322 h 1089"/>
              <a:gd name="T98" fmla="*/ 139 w 1129"/>
              <a:gd name="T99" fmla="*/ 339 h 1089"/>
              <a:gd name="T100" fmla="*/ 56 w 1129"/>
              <a:gd name="T101" fmla="*/ 339 h 1089"/>
              <a:gd name="T102" fmla="*/ 84 w 1129"/>
              <a:gd name="T103" fmla="*/ 640 h 1089"/>
              <a:gd name="T104" fmla="*/ 651 w 1129"/>
              <a:gd name="T105" fmla="*/ 579 h 1089"/>
              <a:gd name="T106" fmla="*/ 734 w 1129"/>
              <a:gd name="T107" fmla="*/ 434 h 1089"/>
              <a:gd name="T108" fmla="*/ 734 w 1129"/>
              <a:gd name="T109" fmla="*/ 434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29" h="1089">
                <a:moveTo>
                  <a:pt x="1129" y="23"/>
                </a:moveTo>
                <a:lnTo>
                  <a:pt x="1123" y="12"/>
                </a:lnTo>
                <a:lnTo>
                  <a:pt x="1117" y="6"/>
                </a:lnTo>
                <a:lnTo>
                  <a:pt x="1106" y="0"/>
                </a:lnTo>
                <a:lnTo>
                  <a:pt x="1096" y="0"/>
                </a:lnTo>
                <a:lnTo>
                  <a:pt x="906" y="39"/>
                </a:lnTo>
                <a:lnTo>
                  <a:pt x="895" y="44"/>
                </a:lnTo>
                <a:lnTo>
                  <a:pt x="885" y="56"/>
                </a:lnTo>
                <a:lnTo>
                  <a:pt x="801" y="261"/>
                </a:lnTo>
                <a:lnTo>
                  <a:pt x="795" y="261"/>
                </a:lnTo>
                <a:lnTo>
                  <a:pt x="23" y="289"/>
                </a:lnTo>
                <a:lnTo>
                  <a:pt x="12" y="289"/>
                </a:lnTo>
                <a:lnTo>
                  <a:pt x="6" y="295"/>
                </a:lnTo>
                <a:lnTo>
                  <a:pt x="0" y="305"/>
                </a:lnTo>
                <a:lnTo>
                  <a:pt x="0" y="317"/>
                </a:lnTo>
                <a:lnTo>
                  <a:pt x="34" y="667"/>
                </a:lnTo>
                <a:lnTo>
                  <a:pt x="34" y="678"/>
                </a:lnTo>
                <a:lnTo>
                  <a:pt x="40" y="684"/>
                </a:lnTo>
                <a:lnTo>
                  <a:pt x="46" y="689"/>
                </a:lnTo>
                <a:lnTo>
                  <a:pt x="56" y="695"/>
                </a:lnTo>
                <a:lnTo>
                  <a:pt x="640" y="745"/>
                </a:lnTo>
                <a:lnTo>
                  <a:pt x="645" y="745"/>
                </a:lnTo>
                <a:lnTo>
                  <a:pt x="651" y="745"/>
                </a:lnTo>
                <a:lnTo>
                  <a:pt x="673" y="756"/>
                </a:lnTo>
                <a:lnTo>
                  <a:pt x="701" y="778"/>
                </a:lnTo>
                <a:lnTo>
                  <a:pt x="734" y="806"/>
                </a:lnTo>
                <a:lnTo>
                  <a:pt x="746" y="822"/>
                </a:lnTo>
                <a:lnTo>
                  <a:pt x="751" y="845"/>
                </a:lnTo>
                <a:lnTo>
                  <a:pt x="756" y="872"/>
                </a:lnTo>
                <a:lnTo>
                  <a:pt x="746" y="889"/>
                </a:lnTo>
                <a:lnTo>
                  <a:pt x="734" y="900"/>
                </a:lnTo>
                <a:lnTo>
                  <a:pt x="723" y="906"/>
                </a:lnTo>
                <a:lnTo>
                  <a:pt x="23" y="906"/>
                </a:lnTo>
                <a:lnTo>
                  <a:pt x="17" y="912"/>
                </a:lnTo>
                <a:lnTo>
                  <a:pt x="6" y="917"/>
                </a:lnTo>
                <a:lnTo>
                  <a:pt x="0" y="923"/>
                </a:lnTo>
                <a:lnTo>
                  <a:pt x="0" y="934"/>
                </a:lnTo>
                <a:lnTo>
                  <a:pt x="0" y="944"/>
                </a:lnTo>
                <a:lnTo>
                  <a:pt x="6" y="956"/>
                </a:lnTo>
                <a:lnTo>
                  <a:pt x="17" y="961"/>
                </a:lnTo>
                <a:lnTo>
                  <a:pt x="23" y="961"/>
                </a:lnTo>
                <a:lnTo>
                  <a:pt x="101" y="961"/>
                </a:lnTo>
                <a:lnTo>
                  <a:pt x="84" y="973"/>
                </a:lnTo>
                <a:lnTo>
                  <a:pt x="67" y="984"/>
                </a:lnTo>
                <a:lnTo>
                  <a:pt x="61" y="1007"/>
                </a:lnTo>
                <a:lnTo>
                  <a:pt x="56" y="1022"/>
                </a:lnTo>
                <a:lnTo>
                  <a:pt x="61" y="1051"/>
                </a:lnTo>
                <a:lnTo>
                  <a:pt x="73" y="1068"/>
                </a:lnTo>
                <a:lnTo>
                  <a:pt x="95" y="1083"/>
                </a:lnTo>
                <a:lnTo>
                  <a:pt x="118" y="1089"/>
                </a:lnTo>
                <a:lnTo>
                  <a:pt x="145" y="1083"/>
                </a:lnTo>
                <a:lnTo>
                  <a:pt x="162" y="1068"/>
                </a:lnTo>
                <a:lnTo>
                  <a:pt x="179" y="1051"/>
                </a:lnTo>
                <a:lnTo>
                  <a:pt x="185" y="1022"/>
                </a:lnTo>
                <a:lnTo>
                  <a:pt x="179" y="1007"/>
                </a:lnTo>
                <a:lnTo>
                  <a:pt x="173" y="984"/>
                </a:lnTo>
                <a:lnTo>
                  <a:pt x="156" y="973"/>
                </a:lnTo>
                <a:lnTo>
                  <a:pt x="139" y="961"/>
                </a:lnTo>
                <a:lnTo>
                  <a:pt x="579" y="961"/>
                </a:lnTo>
                <a:lnTo>
                  <a:pt x="562" y="973"/>
                </a:lnTo>
                <a:lnTo>
                  <a:pt x="550" y="984"/>
                </a:lnTo>
                <a:lnTo>
                  <a:pt x="540" y="1007"/>
                </a:lnTo>
                <a:lnTo>
                  <a:pt x="535" y="1022"/>
                </a:lnTo>
                <a:lnTo>
                  <a:pt x="540" y="1051"/>
                </a:lnTo>
                <a:lnTo>
                  <a:pt x="556" y="1068"/>
                </a:lnTo>
                <a:lnTo>
                  <a:pt x="573" y="1083"/>
                </a:lnTo>
                <a:lnTo>
                  <a:pt x="601" y="1089"/>
                </a:lnTo>
                <a:lnTo>
                  <a:pt x="623" y="1083"/>
                </a:lnTo>
                <a:lnTo>
                  <a:pt x="645" y="1068"/>
                </a:lnTo>
                <a:lnTo>
                  <a:pt x="657" y="1051"/>
                </a:lnTo>
                <a:lnTo>
                  <a:pt x="662" y="1022"/>
                </a:lnTo>
                <a:lnTo>
                  <a:pt x="662" y="1007"/>
                </a:lnTo>
                <a:lnTo>
                  <a:pt x="651" y="984"/>
                </a:lnTo>
                <a:lnTo>
                  <a:pt x="640" y="973"/>
                </a:lnTo>
                <a:lnTo>
                  <a:pt x="617" y="961"/>
                </a:lnTo>
                <a:lnTo>
                  <a:pt x="729" y="961"/>
                </a:lnTo>
                <a:lnTo>
                  <a:pt x="734" y="961"/>
                </a:lnTo>
                <a:lnTo>
                  <a:pt x="767" y="944"/>
                </a:lnTo>
                <a:lnTo>
                  <a:pt x="784" y="934"/>
                </a:lnTo>
                <a:lnTo>
                  <a:pt x="795" y="917"/>
                </a:lnTo>
                <a:lnTo>
                  <a:pt x="807" y="900"/>
                </a:lnTo>
                <a:lnTo>
                  <a:pt x="812" y="878"/>
                </a:lnTo>
                <a:lnTo>
                  <a:pt x="812" y="856"/>
                </a:lnTo>
                <a:lnTo>
                  <a:pt x="807" y="828"/>
                </a:lnTo>
                <a:lnTo>
                  <a:pt x="795" y="800"/>
                </a:lnTo>
                <a:lnTo>
                  <a:pt x="779" y="778"/>
                </a:lnTo>
                <a:lnTo>
                  <a:pt x="746" y="745"/>
                </a:lnTo>
                <a:lnTo>
                  <a:pt x="712" y="717"/>
                </a:lnTo>
                <a:lnTo>
                  <a:pt x="684" y="695"/>
                </a:lnTo>
                <a:lnTo>
                  <a:pt x="934" y="94"/>
                </a:lnTo>
                <a:lnTo>
                  <a:pt x="1106" y="56"/>
                </a:lnTo>
                <a:lnTo>
                  <a:pt x="1117" y="50"/>
                </a:lnTo>
                <a:lnTo>
                  <a:pt x="1123" y="44"/>
                </a:lnTo>
                <a:lnTo>
                  <a:pt x="1129" y="33"/>
                </a:lnTo>
                <a:lnTo>
                  <a:pt x="1129" y="23"/>
                </a:lnTo>
                <a:close/>
                <a:moveTo>
                  <a:pt x="162" y="1022"/>
                </a:moveTo>
                <a:lnTo>
                  <a:pt x="156" y="1039"/>
                </a:lnTo>
                <a:lnTo>
                  <a:pt x="151" y="1056"/>
                </a:lnTo>
                <a:lnTo>
                  <a:pt x="134" y="1062"/>
                </a:lnTo>
                <a:lnTo>
                  <a:pt x="118" y="1068"/>
                </a:lnTo>
                <a:lnTo>
                  <a:pt x="101" y="1062"/>
                </a:lnTo>
                <a:lnTo>
                  <a:pt x="90" y="1056"/>
                </a:lnTo>
                <a:lnTo>
                  <a:pt x="78" y="1039"/>
                </a:lnTo>
                <a:lnTo>
                  <a:pt x="78" y="1022"/>
                </a:lnTo>
                <a:lnTo>
                  <a:pt x="78" y="1007"/>
                </a:lnTo>
                <a:lnTo>
                  <a:pt x="90" y="995"/>
                </a:lnTo>
                <a:lnTo>
                  <a:pt x="101" y="984"/>
                </a:lnTo>
                <a:lnTo>
                  <a:pt x="118" y="978"/>
                </a:lnTo>
                <a:lnTo>
                  <a:pt x="134" y="984"/>
                </a:lnTo>
                <a:lnTo>
                  <a:pt x="151" y="995"/>
                </a:lnTo>
                <a:lnTo>
                  <a:pt x="156" y="1007"/>
                </a:lnTo>
                <a:lnTo>
                  <a:pt x="162" y="1022"/>
                </a:lnTo>
                <a:close/>
                <a:moveTo>
                  <a:pt x="645" y="1022"/>
                </a:moveTo>
                <a:lnTo>
                  <a:pt x="640" y="1039"/>
                </a:lnTo>
                <a:lnTo>
                  <a:pt x="628" y="1056"/>
                </a:lnTo>
                <a:lnTo>
                  <a:pt x="617" y="1062"/>
                </a:lnTo>
                <a:lnTo>
                  <a:pt x="601" y="1068"/>
                </a:lnTo>
                <a:lnTo>
                  <a:pt x="584" y="1062"/>
                </a:lnTo>
                <a:lnTo>
                  <a:pt x="567" y="1056"/>
                </a:lnTo>
                <a:lnTo>
                  <a:pt x="562" y="1039"/>
                </a:lnTo>
                <a:lnTo>
                  <a:pt x="556" y="1022"/>
                </a:lnTo>
                <a:lnTo>
                  <a:pt x="562" y="1007"/>
                </a:lnTo>
                <a:lnTo>
                  <a:pt x="567" y="995"/>
                </a:lnTo>
                <a:lnTo>
                  <a:pt x="584" y="984"/>
                </a:lnTo>
                <a:lnTo>
                  <a:pt x="601" y="978"/>
                </a:lnTo>
                <a:lnTo>
                  <a:pt x="617" y="984"/>
                </a:lnTo>
                <a:lnTo>
                  <a:pt x="628" y="995"/>
                </a:lnTo>
                <a:lnTo>
                  <a:pt x="640" y="1007"/>
                </a:lnTo>
                <a:lnTo>
                  <a:pt x="645" y="1022"/>
                </a:lnTo>
                <a:close/>
                <a:moveTo>
                  <a:pt x="668" y="556"/>
                </a:moveTo>
                <a:lnTo>
                  <a:pt x="668" y="450"/>
                </a:lnTo>
                <a:lnTo>
                  <a:pt x="723" y="450"/>
                </a:lnTo>
                <a:lnTo>
                  <a:pt x="684" y="556"/>
                </a:lnTo>
                <a:lnTo>
                  <a:pt x="668" y="556"/>
                </a:lnTo>
                <a:close/>
                <a:moveTo>
                  <a:pt x="673" y="579"/>
                </a:moveTo>
                <a:lnTo>
                  <a:pt x="668" y="584"/>
                </a:lnTo>
                <a:lnTo>
                  <a:pt x="668" y="579"/>
                </a:lnTo>
                <a:lnTo>
                  <a:pt x="673" y="579"/>
                </a:lnTo>
                <a:close/>
                <a:moveTo>
                  <a:pt x="67" y="450"/>
                </a:moveTo>
                <a:lnTo>
                  <a:pt x="139" y="450"/>
                </a:lnTo>
                <a:lnTo>
                  <a:pt x="139" y="556"/>
                </a:lnTo>
                <a:lnTo>
                  <a:pt x="78" y="556"/>
                </a:lnTo>
                <a:lnTo>
                  <a:pt x="67" y="450"/>
                </a:lnTo>
                <a:close/>
                <a:moveTo>
                  <a:pt x="423" y="450"/>
                </a:moveTo>
                <a:lnTo>
                  <a:pt x="529" y="450"/>
                </a:lnTo>
                <a:lnTo>
                  <a:pt x="529" y="556"/>
                </a:lnTo>
                <a:lnTo>
                  <a:pt x="423" y="556"/>
                </a:lnTo>
                <a:lnTo>
                  <a:pt x="423" y="450"/>
                </a:lnTo>
                <a:close/>
                <a:moveTo>
                  <a:pt x="295" y="434"/>
                </a:moveTo>
                <a:lnTo>
                  <a:pt x="295" y="333"/>
                </a:lnTo>
                <a:lnTo>
                  <a:pt x="401" y="328"/>
                </a:lnTo>
                <a:lnTo>
                  <a:pt x="401" y="434"/>
                </a:lnTo>
                <a:lnTo>
                  <a:pt x="295" y="434"/>
                </a:lnTo>
                <a:close/>
                <a:moveTo>
                  <a:pt x="401" y="450"/>
                </a:moveTo>
                <a:lnTo>
                  <a:pt x="401" y="556"/>
                </a:lnTo>
                <a:lnTo>
                  <a:pt x="295" y="556"/>
                </a:lnTo>
                <a:lnTo>
                  <a:pt x="295" y="450"/>
                </a:lnTo>
                <a:lnTo>
                  <a:pt x="401" y="450"/>
                </a:lnTo>
                <a:close/>
                <a:moveTo>
                  <a:pt x="162" y="434"/>
                </a:moveTo>
                <a:lnTo>
                  <a:pt x="162" y="339"/>
                </a:lnTo>
                <a:lnTo>
                  <a:pt x="273" y="333"/>
                </a:lnTo>
                <a:lnTo>
                  <a:pt x="273" y="434"/>
                </a:lnTo>
                <a:lnTo>
                  <a:pt x="162" y="434"/>
                </a:lnTo>
                <a:close/>
                <a:moveTo>
                  <a:pt x="273" y="450"/>
                </a:moveTo>
                <a:lnTo>
                  <a:pt x="273" y="556"/>
                </a:lnTo>
                <a:lnTo>
                  <a:pt x="162" y="556"/>
                </a:lnTo>
                <a:lnTo>
                  <a:pt x="162" y="450"/>
                </a:lnTo>
                <a:lnTo>
                  <a:pt x="273" y="450"/>
                </a:lnTo>
                <a:close/>
                <a:moveTo>
                  <a:pt x="273" y="579"/>
                </a:moveTo>
                <a:lnTo>
                  <a:pt x="273" y="655"/>
                </a:lnTo>
                <a:lnTo>
                  <a:pt x="162" y="645"/>
                </a:lnTo>
                <a:lnTo>
                  <a:pt x="162" y="579"/>
                </a:lnTo>
                <a:lnTo>
                  <a:pt x="273" y="579"/>
                </a:lnTo>
                <a:close/>
                <a:moveTo>
                  <a:pt x="295" y="579"/>
                </a:moveTo>
                <a:lnTo>
                  <a:pt x="401" y="579"/>
                </a:lnTo>
                <a:lnTo>
                  <a:pt x="401" y="667"/>
                </a:lnTo>
                <a:lnTo>
                  <a:pt x="295" y="655"/>
                </a:lnTo>
                <a:lnTo>
                  <a:pt x="295" y="579"/>
                </a:lnTo>
                <a:close/>
                <a:moveTo>
                  <a:pt x="423" y="579"/>
                </a:moveTo>
                <a:lnTo>
                  <a:pt x="529" y="579"/>
                </a:lnTo>
                <a:lnTo>
                  <a:pt x="529" y="678"/>
                </a:lnTo>
                <a:lnTo>
                  <a:pt x="423" y="667"/>
                </a:lnTo>
                <a:lnTo>
                  <a:pt x="423" y="579"/>
                </a:lnTo>
                <a:close/>
                <a:moveTo>
                  <a:pt x="423" y="434"/>
                </a:moveTo>
                <a:lnTo>
                  <a:pt x="423" y="328"/>
                </a:lnTo>
                <a:lnTo>
                  <a:pt x="529" y="322"/>
                </a:lnTo>
                <a:lnTo>
                  <a:pt x="529" y="434"/>
                </a:lnTo>
                <a:lnTo>
                  <a:pt x="423" y="434"/>
                </a:lnTo>
                <a:close/>
                <a:moveTo>
                  <a:pt x="545" y="450"/>
                </a:moveTo>
                <a:lnTo>
                  <a:pt x="651" y="450"/>
                </a:lnTo>
                <a:lnTo>
                  <a:pt x="651" y="556"/>
                </a:lnTo>
                <a:lnTo>
                  <a:pt x="545" y="556"/>
                </a:lnTo>
                <a:lnTo>
                  <a:pt x="545" y="450"/>
                </a:lnTo>
                <a:close/>
                <a:moveTo>
                  <a:pt x="545" y="434"/>
                </a:moveTo>
                <a:lnTo>
                  <a:pt x="545" y="322"/>
                </a:lnTo>
                <a:lnTo>
                  <a:pt x="651" y="322"/>
                </a:lnTo>
                <a:lnTo>
                  <a:pt x="651" y="434"/>
                </a:lnTo>
                <a:lnTo>
                  <a:pt x="545" y="434"/>
                </a:lnTo>
                <a:close/>
                <a:moveTo>
                  <a:pt x="56" y="339"/>
                </a:moveTo>
                <a:lnTo>
                  <a:pt x="139" y="339"/>
                </a:lnTo>
                <a:lnTo>
                  <a:pt x="139" y="434"/>
                </a:lnTo>
                <a:lnTo>
                  <a:pt x="67" y="434"/>
                </a:lnTo>
                <a:lnTo>
                  <a:pt x="67" y="450"/>
                </a:lnTo>
                <a:lnTo>
                  <a:pt x="56" y="339"/>
                </a:lnTo>
                <a:close/>
                <a:moveTo>
                  <a:pt x="78" y="579"/>
                </a:moveTo>
                <a:lnTo>
                  <a:pt x="139" y="579"/>
                </a:lnTo>
                <a:lnTo>
                  <a:pt x="139" y="645"/>
                </a:lnTo>
                <a:lnTo>
                  <a:pt x="84" y="640"/>
                </a:lnTo>
                <a:lnTo>
                  <a:pt x="78" y="579"/>
                </a:lnTo>
                <a:close/>
                <a:moveTo>
                  <a:pt x="545" y="678"/>
                </a:moveTo>
                <a:lnTo>
                  <a:pt x="545" y="579"/>
                </a:lnTo>
                <a:lnTo>
                  <a:pt x="651" y="579"/>
                </a:lnTo>
                <a:lnTo>
                  <a:pt x="651" y="634"/>
                </a:lnTo>
                <a:lnTo>
                  <a:pt x="628" y="689"/>
                </a:lnTo>
                <a:lnTo>
                  <a:pt x="545" y="678"/>
                </a:lnTo>
                <a:close/>
                <a:moveTo>
                  <a:pt x="734" y="434"/>
                </a:moveTo>
                <a:lnTo>
                  <a:pt x="668" y="434"/>
                </a:lnTo>
                <a:lnTo>
                  <a:pt x="668" y="322"/>
                </a:lnTo>
                <a:lnTo>
                  <a:pt x="779" y="317"/>
                </a:lnTo>
                <a:lnTo>
                  <a:pt x="734" y="434"/>
                </a:ln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3505" y="1435735"/>
            <a:ext cx="1958975" cy="2311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601720" y="1452880"/>
            <a:ext cx="1621155" cy="2551314"/>
            <a:chOff x="3619886" y="1626645"/>
            <a:chExt cx="1620989" cy="2322217"/>
          </a:xfrm>
        </p:grpSpPr>
        <p:sp>
          <p:nvSpPr>
            <p:cNvPr id="13" name="矩形 12"/>
            <p:cNvSpPr/>
            <p:nvPr/>
          </p:nvSpPr>
          <p:spPr>
            <a:xfrm>
              <a:off x="3675760" y="1658434"/>
              <a:ext cx="1546702" cy="8681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619886" y="2807930"/>
              <a:ext cx="1620989" cy="11409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刚知道要做个项目的时候，由于是第一次做，总归会有些迷茫，在刚开始做的时候，总会有许多的困难，虽然有的知识之前学过，但是由于掌握不全面，应对一些困难时总会无法自己完成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660058" y="1626645"/>
              <a:ext cx="1537732" cy="305853"/>
            </a:xfrm>
            <a:prstGeom prst="rect">
              <a:avLst/>
            </a:prstGeom>
          </p:spPr>
          <p:txBody>
            <a:bodyPr vert="horz" lIns="91456" tIns="45728" rIns="91456" bIns="45728" anchor="ctr">
              <a:no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1400" b="1" spc="-15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700224" y="2172048"/>
              <a:ext cx="1497568" cy="27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spcBef>
                  <a:spcPct val="0"/>
                </a:spcBef>
              </a:pPr>
              <a:r>
                <a:rPr lang="zh-CN" altLang="en-US" sz="1100" b="1" spc="-15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迷茫</a:t>
              </a:r>
              <a:endParaRPr lang="zh-CN" altLang="en-US" sz="1100" b="1" spc="-15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4257595" y="1792462"/>
              <a:ext cx="342900" cy="325171"/>
            </a:xfrm>
            <a:custGeom>
              <a:avLst/>
              <a:gdLst>
                <a:gd name="connsiteX0" fmla="*/ 17139 w 331464"/>
                <a:gd name="connsiteY0" fmla="*/ 274638 h 314326"/>
                <a:gd name="connsiteX1" fmla="*/ 312414 w 331464"/>
                <a:gd name="connsiteY1" fmla="*/ 274638 h 314326"/>
                <a:gd name="connsiteX2" fmla="*/ 312414 w 331464"/>
                <a:gd name="connsiteY2" fmla="*/ 302420 h 314326"/>
                <a:gd name="connsiteX3" fmla="*/ 300758 w 331464"/>
                <a:gd name="connsiteY3" fmla="*/ 314326 h 314326"/>
                <a:gd name="connsiteX4" fmla="*/ 28795 w 331464"/>
                <a:gd name="connsiteY4" fmla="*/ 314326 h 314326"/>
                <a:gd name="connsiteX5" fmla="*/ 17139 w 331464"/>
                <a:gd name="connsiteY5" fmla="*/ 302420 h 314326"/>
                <a:gd name="connsiteX6" fmla="*/ 220339 w 331464"/>
                <a:gd name="connsiteY6" fmla="*/ 168275 h 314326"/>
                <a:gd name="connsiteX7" fmla="*/ 312414 w 331464"/>
                <a:gd name="connsiteY7" fmla="*/ 168275 h 314326"/>
                <a:gd name="connsiteX8" fmla="*/ 312414 w 331464"/>
                <a:gd name="connsiteY8" fmla="*/ 258763 h 314326"/>
                <a:gd name="connsiteX9" fmla="*/ 220339 w 331464"/>
                <a:gd name="connsiteY9" fmla="*/ 258763 h 314326"/>
                <a:gd name="connsiteX10" fmla="*/ 128264 w 331464"/>
                <a:gd name="connsiteY10" fmla="*/ 168275 h 314326"/>
                <a:gd name="connsiteX11" fmla="*/ 201289 w 331464"/>
                <a:gd name="connsiteY11" fmla="*/ 168275 h 314326"/>
                <a:gd name="connsiteX12" fmla="*/ 201289 w 331464"/>
                <a:gd name="connsiteY12" fmla="*/ 258763 h 314326"/>
                <a:gd name="connsiteX13" fmla="*/ 128264 w 331464"/>
                <a:gd name="connsiteY13" fmla="*/ 258763 h 314326"/>
                <a:gd name="connsiteX14" fmla="*/ 17139 w 331464"/>
                <a:gd name="connsiteY14" fmla="*/ 168275 h 314326"/>
                <a:gd name="connsiteX15" fmla="*/ 110802 w 331464"/>
                <a:gd name="connsiteY15" fmla="*/ 168275 h 314326"/>
                <a:gd name="connsiteX16" fmla="*/ 110802 w 331464"/>
                <a:gd name="connsiteY16" fmla="*/ 258763 h 314326"/>
                <a:gd name="connsiteX17" fmla="*/ 17139 w 331464"/>
                <a:gd name="connsiteY17" fmla="*/ 258763 h 314326"/>
                <a:gd name="connsiteX18" fmla="*/ 28189 w 331464"/>
                <a:gd name="connsiteY18" fmla="*/ 93663 h 314326"/>
                <a:gd name="connsiteX19" fmla="*/ 302951 w 331464"/>
                <a:gd name="connsiteY19" fmla="*/ 93663 h 314326"/>
                <a:gd name="connsiteX20" fmla="*/ 328872 w 331464"/>
                <a:gd name="connsiteY20" fmla="*/ 132428 h 314326"/>
                <a:gd name="connsiteX21" fmla="*/ 331464 w 331464"/>
                <a:gd name="connsiteY21" fmla="*/ 138888 h 314326"/>
                <a:gd name="connsiteX22" fmla="*/ 322392 w 331464"/>
                <a:gd name="connsiteY22" fmla="*/ 149226 h 314326"/>
                <a:gd name="connsiteX23" fmla="*/ 7452 w 331464"/>
                <a:gd name="connsiteY23" fmla="*/ 149226 h 314326"/>
                <a:gd name="connsiteX24" fmla="*/ 972 w 331464"/>
                <a:gd name="connsiteY24" fmla="*/ 144057 h 314326"/>
                <a:gd name="connsiteX25" fmla="*/ 972 w 331464"/>
                <a:gd name="connsiteY25" fmla="*/ 132428 h 314326"/>
                <a:gd name="connsiteX26" fmla="*/ 28189 w 331464"/>
                <a:gd name="connsiteY26" fmla="*/ 93663 h 314326"/>
                <a:gd name="connsiteX27" fmla="*/ 47833 w 331464"/>
                <a:gd name="connsiteY27" fmla="*/ 0 h 314326"/>
                <a:gd name="connsiteX28" fmla="*/ 283308 w 331464"/>
                <a:gd name="connsiteY28" fmla="*/ 0 h 314326"/>
                <a:gd name="connsiteX29" fmla="*/ 294952 w 331464"/>
                <a:gd name="connsiteY29" fmla="*/ 11824 h 314326"/>
                <a:gd name="connsiteX30" fmla="*/ 294952 w 331464"/>
                <a:gd name="connsiteY30" fmla="*/ 76200 h 314326"/>
                <a:gd name="connsiteX31" fmla="*/ 36189 w 331464"/>
                <a:gd name="connsiteY31" fmla="*/ 76200 h 314326"/>
                <a:gd name="connsiteX32" fmla="*/ 36189 w 331464"/>
                <a:gd name="connsiteY32" fmla="*/ 11824 h 314326"/>
                <a:gd name="connsiteX33" fmla="*/ 47833 w 331464"/>
                <a:gd name="connsiteY33" fmla="*/ 0 h 31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464" h="314326">
                  <a:moveTo>
                    <a:pt x="17139" y="274638"/>
                  </a:moveTo>
                  <a:cubicBezTo>
                    <a:pt x="17139" y="274638"/>
                    <a:pt x="17139" y="274638"/>
                    <a:pt x="312414" y="274638"/>
                  </a:cubicBezTo>
                  <a:cubicBezTo>
                    <a:pt x="312414" y="274638"/>
                    <a:pt x="312414" y="274638"/>
                    <a:pt x="312414" y="302420"/>
                  </a:cubicBezTo>
                  <a:cubicBezTo>
                    <a:pt x="312414" y="309035"/>
                    <a:pt x="307234" y="314326"/>
                    <a:pt x="300758" y="314326"/>
                  </a:cubicBezTo>
                  <a:cubicBezTo>
                    <a:pt x="300758" y="314326"/>
                    <a:pt x="300758" y="314326"/>
                    <a:pt x="28795" y="314326"/>
                  </a:cubicBezTo>
                  <a:cubicBezTo>
                    <a:pt x="22319" y="314326"/>
                    <a:pt x="17139" y="309035"/>
                    <a:pt x="17139" y="302420"/>
                  </a:cubicBezTo>
                  <a:close/>
                  <a:moveTo>
                    <a:pt x="220339" y="168275"/>
                  </a:moveTo>
                  <a:lnTo>
                    <a:pt x="312414" y="168275"/>
                  </a:lnTo>
                  <a:lnTo>
                    <a:pt x="312414" y="258763"/>
                  </a:lnTo>
                  <a:lnTo>
                    <a:pt x="220339" y="258763"/>
                  </a:lnTo>
                  <a:close/>
                  <a:moveTo>
                    <a:pt x="128264" y="168275"/>
                  </a:moveTo>
                  <a:lnTo>
                    <a:pt x="201289" y="168275"/>
                  </a:lnTo>
                  <a:lnTo>
                    <a:pt x="201289" y="258763"/>
                  </a:lnTo>
                  <a:lnTo>
                    <a:pt x="128264" y="258763"/>
                  </a:lnTo>
                  <a:close/>
                  <a:moveTo>
                    <a:pt x="17139" y="168275"/>
                  </a:moveTo>
                  <a:lnTo>
                    <a:pt x="110802" y="168275"/>
                  </a:lnTo>
                  <a:lnTo>
                    <a:pt x="110802" y="258763"/>
                  </a:lnTo>
                  <a:lnTo>
                    <a:pt x="17139" y="258763"/>
                  </a:lnTo>
                  <a:close/>
                  <a:moveTo>
                    <a:pt x="28189" y="93663"/>
                  </a:moveTo>
                  <a:cubicBezTo>
                    <a:pt x="28189" y="93663"/>
                    <a:pt x="28189" y="93663"/>
                    <a:pt x="302951" y="93663"/>
                  </a:cubicBezTo>
                  <a:cubicBezTo>
                    <a:pt x="302951" y="93663"/>
                    <a:pt x="302951" y="93663"/>
                    <a:pt x="328872" y="132428"/>
                  </a:cubicBezTo>
                  <a:cubicBezTo>
                    <a:pt x="330168" y="133720"/>
                    <a:pt x="331464" y="136304"/>
                    <a:pt x="331464" y="138888"/>
                  </a:cubicBezTo>
                  <a:cubicBezTo>
                    <a:pt x="331464" y="144057"/>
                    <a:pt x="327576" y="147934"/>
                    <a:pt x="322392" y="149226"/>
                  </a:cubicBezTo>
                  <a:cubicBezTo>
                    <a:pt x="322392" y="149226"/>
                    <a:pt x="322392" y="149226"/>
                    <a:pt x="7452" y="149226"/>
                  </a:cubicBezTo>
                  <a:cubicBezTo>
                    <a:pt x="4860" y="147934"/>
                    <a:pt x="2268" y="146641"/>
                    <a:pt x="972" y="144057"/>
                  </a:cubicBezTo>
                  <a:cubicBezTo>
                    <a:pt x="-324" y="140181"/>
                    <a:pt x="-324" y="136304"/>
                    <a:pt x="972" y="132428"/>
                  </a:cubicBezTo>
                  <a:cubicBezTo>
                    <a:pt x="972" y="132428"/>
                    <a:pt x="972" y="132428"/>
                    <a:pt x="28189" y="93663"/>
                  </a:cubicBezTo>
                  <a:close/>
                  <a:moveTo>
                    <a:pt x="47833" y="0"/>
                  </a:moveTo>
                  <a:cubicBezTo>
                    <a:pt x="47833" y="0"/>
                    <a:pt x="47833" y="0"/>
                    <a:pt x="283308" y="0"/>
                  </a:cubicBezTo>
                  <a:cubicBezTo>
                    <a:pt x="289777" y="0"/>
                    <a:pt x="294952" y="5255"/>
                    <a:pt x="294952" y="11824"/>
                  </a:cubicBezTo>
                  <a:lnTo>
                    <a:pt x="294952" y="76200"/>
                  </a:lnTo>
                  <a:cubicBezTo>
                    <a:pt x="294952" y="76200"/>
                    <a:pt x="294952" y="76200"/>
                    <a:pt x="36189" y="76200"/>
                  </a:cubicBezTo>
                  <a:cubicBezTo>
                    <a:pt x="36189" y="76200"/>
                    <a:pt x="36189" y="76200"/>
                    <a:pt x="36189" y="11824"/>
                  </a:cubicBezTo>
                  <a:cubicBezTo>
                    <a:pt x="36189" y="5255"/>
                    <a:pt x="41364" y="0"/>
                    <a:pt x="478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23206" y="1113155"/>
            <a:ext cx="1621155" cy="2629530"/>
            <a:chOff x="5321896" y="1626645"/>
            <a:chExt cx="1620989" cy="1860716"/>
          </a:xfrm>
        </p:grpSpPr>
        <p:sp>
          <p:nvSpPr>
            <p:cNvPr id="17" name="矩形 16"/>
            <p:cNvSpPr/>
            <p:nvPr/>
          </p:nvSpPr>
          <p:spPr>
            <a:xfrm>
              <a:off x="5363802" y="1891756"/>
              <a:ext cx="1546702" cy="6762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321896" y="2835368"/>
              <a:ext cx="1620989" cy="6519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由于在对一些困难的解决在组长，同学的帮助下，我也对解决问题有了更熟练的方法，从而对继续完成这个项目产生了兴趣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63972" y="1626645"/>
              <a:ext cx="1537732" cy="305853"/>
            </a:xfrm>
            <a:prstGeom prst="rect">
              <a:avLst/>
            </a:prstGeom>
          </p:spPr>
          <p:txBody>
            <a:bodyPr vert="horz" lIns="91456" tIns="45728" rIns="91456" bIns="45728" anchor="ctr">
              <a:no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1400" b="1" spc="-15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12691" y="2291220"/>
              <a:ext cx="1497812" cy="27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100" b="1" spc="-15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产生兴趣</a:t>
              </a:r>
              <a:endParaRPr lang="zh-CN" altLang="en-US" sz="1100" b="1" spc="-15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100" b="1" spc="-15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961275" y="2015774"/>
              <a:ext cx="342865" cy="233208"/>
            </a:xfrm>
            <a:custGeom>
              <a:avLst/>
              <a:gdLst>
                <a:gd name="connsiteX0" fmla="*/ 17139 w 331464"/>
                <a:gd name="connsiteY0" fmla="*/ 274638 h 314326"/>
                <a:gd name="connsiteX1" fmla="*/ 312414 w 331464"/>
                <a:gd name="connsiteY1" fmla="*/ 274638 h 314326"/>
                <a:gd name="connsiteX2" fmla="*/ 312414 w 331464"/>
                <a:gd name="connsiteY2" fmla="*/ 302420 h 314326"/>
                <a:gd name="connsiteX3" fmla="*/ 300758 w 331464"/>
                <a:gd name="connsiteY3" fmla="*/ 314326 h 314326"/>
                <a:gd name="connsiteX4" fmla="*/ 28795 w 331464"/>
                <a:gd name="connsiteY4" fmla="*/ 314326 h 314326"/>
                <a:gd name="connsiteX5" fmla="*/ 17139 w 331464"/>
                <a:gd name="connsiteY5" fmla="*/ 302420 h 314326"/>
                <a:gd name="connsiteX6" fmla="*/ 220339 w 331464"/>
                <a:gd name="connsiteY6" fmla="*/ 168275 h 314326"/>
                <a:gd name="connsiteX7" fmla="*/ 312414 w 331464"/>
                <a:gd name="connsiteY7" fmla="*/ 168275 h 314326"/>
                <a:gd name="connsiteX8" fmla="*/ 312414 w 331464"/>
                <a:gd name="connsiteY8" fmla="*/ 258763 h 314326"/>
                <a:gd name="connsiteX9" fmla="*/ 220339 w 331464"/>
                <a:gd name="connsiteY9" fmla="*/ 258763 h 314326"/>
                <a:gd name="connsiteX10" fmla="*/ 128264 w 331464"/>
                <a:gd name="connsiteY10" fmla="*/ 168275 h 314326"/>
                <a:gd name="connsiteX11" fmla="*/ 201289 w 331464"/>
                <a:gd name="connsiteY11" fmla="*/ 168275 h 314326"/>
                <a:gd name="connsiteX12" fmla="*/ 201289 w 331464"/>
                <a:gd name="connsiteY12" fmla="*/ 258763 h 314326"/>
                <a:gd name="connsiteX13" fmla="*/ 128264 w 331464"/>
                <a:gd name="connsiteY13" fmla="*/ 258763 h 314326"/>
                <a:gd name="connsiteX14" fmla="*/ 17139 w 331464"/>
                <a:gd name="connsiteY14" fmla="*/ 168275 h 314326"/>
                <a:gd name="connsiteX15" fmla="*/ 110802 w 331464"/>
                <a:gd name="connsiteY15" fmla="*/ 168275 h 314326"/>
                <a:gd name="connsiteX16" fmla="*/ 110802 w 331464"/>
                <a:gd name="connsiteY16" fmla="*/ 258763 h 314326"/>
                <a:gd name="connsiteX17" fmla="*/ 17139 w 331464"/>
                <a:gd name="connsiteY17" fmla="*/ 258763 h 314326"/>
                <a:gd name="connsiteX18" fmla="*/ 28189 w 331464"/>
                <a:gd name="connsiteY18" fmla="*/ 93663 h 314326"/>
                <a:gd name="connsiteX19" fmla="*/ 302951 w 331464"/>
                <a:gd name="connsiteY19" fmla="*/ 93663 h 314326"/>
                <a:gd name="connsiteX20" fmla="*/ 328872 w 331464"/>
                <a:gd name="connsiteY20" fmla="*/ 132428 h 314326"/>
                <a:gd name="connsiteX21" fmla="*/ 331464 w 331464"/>
                <a:gd name="connsiteY21" fmla="*/ 138888 h 314326"/>
                <a:gd name="connsiteX22" fmla="*/ 322392 w 331464"/>
                <a:gd name="connsiteY22" fmla="*/ 149226 h 314326"/>
                <a:gd name="connsiteX23" fmla="*/ 7452 w 331464"/>
                <a:gd name="connsiteY23" fmla="*/ 149226 h 314326"/>
                <a:gd name="connsiteX24" fmla="*/ 972 w 331464"/>
                <a:gd name="connsiteY24" fmla="*/ 144057 h 314326"/>
                <a:gd name="connsiteX25" fmla="*/ 972 w 331464"/>
                <a:gd name="connsiteY25" fmla="*/ 132428 h 314326"/>
                <a:gd name="connsiteX26" fmla="*/ 28189 w 331464"/>
                <a:gd name="connsiteY26" fmla="*/ 93663 h 314326"/>
                <a:gd name="connsiteX27" fmla="*/ 47833 w 331464"/>
                <a:gd name="connsiteY27" fmla="*/ 0 h 314326"/>
                <a:gd name="connsiteX28" fmla="*/ 283308 w 331464"/>
                <a:gd name="connsiteY28" fmla="*/ 0 h 314326"/>
                <a:gd name="connsiteX29" fmla="*/ 294952 w 331464"/>
                <a:gd name="connsiteY29" fmla="*/ 11824 h 314326"/>
                <a:gd name="connsiteX30" fmla="*/ 294952 w 331464"/>
                <a:gd name="connsiteY30" fmla="*/ 76200 h 314326"/>
                <a:gd name="connsiteX31" fmla="*/ 36189 w 331464"/>
                <a:gd name="connsiteY31" fmla="*/ 76200 h 314326"/>
                <a:gd name="connsiteX32" fmla="*/ 36189 w 331464"/>
                <a:gd name="connsiteY32" fmla="*/ 11824 h 314326"/>
                <a:gd name="connsiteX33" fmla="*/ 47833 w 331464"/>
                <a:gd name="connsiteY33" fmla="*/ 0 h 31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464" h="314326">
                  <a:moveTo>
                    <a:pt x="17139" y="274638"/>
                  </a:moveTo>
                  <a:cubicBezTo>
                    <a:pt x="17139" y="274638"/>
                    <a:pt x="17139" y="274638"/>
                    <a:pt x="312414" y="274638"/>
                  </a:cubicBezTo>
                  <a:cubicBezTo>
                    <a:pt x="312414" y="274638"/>
                    <a:pt x="312414" y="274638"/>
                    <a:pt x="312414" y="302420"/>
                  </a:cubicBezTo>
                  <a:cubicBezTo>
                    <a:pt x="312414" y="309035"/>
                    <a:pt x="307234" y="314326"/>
                    <a:pt x="300758" y="314326"/>
                  </a:cubicBezTo>
                  <a:cubicBezTo>
                    <a:pt x="300758" y="314326"/>
                    <a:pt x="300758" y="314326"/>
                    <a:pt x="28795" y="314326"/>
                  </a:cubicBezTo>
                  <a:cubicBezTo>
                    <a:pt x="22319" y="314326"/>
                    <a:pt x="17139" y="309035"/>
                    <a:pt x="17139" y="302420"/>
                  </a:cubicBezTo>
                  <a:close/>
                  <a:moveTo>
                    <a:pt x="220339" y="168275"/>
                  </a:moveTo>
                  <a:lnTo>
                    <a:pt x="312414" y="168275"/>
                  </a:lnTo>
                  <a:lnTo>
                    <a:pt x="312414" y="258763"/>
                  </a:lnTo>
                  <a:lnTo>
                    <a:pt x="220339" y="258763"/>
                  </a:lnTo>
                  <a:close/>
                  <a:moveTo>
                    <a:pt x="128264" y="168275"/>
                  </a:moveTo>
                  <a:lnTo>
                    <a:pt x="201289" y="168275"/>
                  </a:lnTo>
                  <a:lnTo>
                    <a:pt x="201289" y="258763"/>
                  </a:lnTo>
                  <a:lnTo>
                    <a:pt x="128264" y="258763"/>
                  </a:lnTo>
                  <a:close/>
                  <a:moveTo>
                    <a:pt x="17139" y="168275"/>
                  </a:moveTo>
                  <a:lnTo>
                    <a:pt x="110802" y="168275"/>
                  </a:lnTo>
                  <a:lnTo>
                    <a:pt x="110802" y="258763"/>
                  </a:lnTo>
                  <a:lnTo>
                    <a:pt x="17139" y="258763"/>
                  </a:lnTo>
                  <a:close/>
                  <a:moveTo>
                    <a:pt x="28189" y="93663"/>
                  </a:moveTo>
                  <a:cubicBezTo>
                    <a:pt x="28189" y="93663"/>
                    <a:pt x="28189" y="93663"/>
                    <a:pt x="302951" y="93663"/>
                  </a:cubicBezTo>
                  <a:cubicBezTo>
                    <a:pt x="302951" y="93663"/>
                    <a:pt x="302951" y="93663"/>
                    <a:pt x="328872" y="132428"/>
                  </a:cubicBezTo>
                  <a:cubicBezTo>
                    <a:pt x="330168" y="133720"/>
                    <a:pt x="331464" y="136304"/>
                    <a:pt x="331464" y="138888"/>
                  </a:cubicBezTo>
                  <a:cubicBezTo>
                    <a:pt x="331464" y="144057"/>
                    <a:pt x="327576" y="147934"/>
                    <a:pt x="322392" y="149226"/>
                  </a:cubicBezTo>
                  <a:cubicBezTo>
                    <a:pt x="322392" y="149226"/>
                    <a:pt x="322392" y="149226"/>
                    <a:pt x="7452" y="149226"/>
                  </a:cubicBezTo>
                  <a:cubicBezTo>
                    <a:pt x="4860" y="147934"/>
                    <a:pt x="2268" y="146641"/>
                    <a:pt x="972" y="144057"/>
                  </a:cubicBezTo>
                  <a:cubicBezTo>
                    <a:pt x="-324" y="140181"/>
                    <a:pt x="-324" y="136304"/>
                    <a:pt x="972" y="132428"/>
                  </a:cubicBezTo>
                  <a:cubicBezTo>
                    <a:pt x="972" y="132428"/>
                    <a:pt x="972" y="132428"/>
                    <a:pt x="28189" y="93663"/>
                  </a:cubicBezTo>
                  <a:close/>
                  <a:moveTo>
                    <a:pt x="47833" y="0"/>
                  </a:moveTo>
                  <a:cubicBezTo>
                    <a:pt x="47833" y="0"/>
                    <a:pt x="47833" y="0"/>
                    <a:pt x="283308" y="0"/>
                  </a:cubicBezTo>
                  <a:cubicBezTo>
                    <a:pt x="289777" y="0"/>
                    <a:pt x="294952" y="5255"/>
                    <a:pt x="294952" y="11824"/>
                  </a:cubicBezTo>
                  <a:lnTo>
                    <a:pt x="294952" y="76200"/>
                  </a:lnTo>
                  <a:cubicBezTo>
                    <a:pt x="294952" y="76200"/>
                    <a:pt x="294952" y="76200"/>
                    <a:pt x="36189" y="76200"/>
                  </a:cubicBezTo>
                  <a:cubicBezTo>
                    <a:pt x="36189" y="76200"/>
                    <a:pt x="36189" y="76200"/>
                    <a:pt x="36189" y="11824"/>
                  </a:cubicBezTo>
                  <a:cubicBezTo>
                    <a:pt x="36189" y="5255"/>
                    <a:pt x="41364" y="0"/>
                    <a:pt x="478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01628" y="1112925"/>
            <a:ext cx="1621270" cy="2131907"/>
            <a:chOff x="7026442" y="1626645"/>
            <a:chExt cx="1620989" cy="2131537"/>
          </a:xfrm>
        </p:grpSpPr>
        <p:sp>
          <p:nvSpPr>
            <p:cNvPr id="21" name="矩形 20"/>
            <p:cNvSpPr/>
            <p:nvPr/>
          </p:nvSpPr>
          <p:spPr>
            <a:xfrm>
              <a:off x="7067885" y="2000712"/>
              <a:ext cx="1546534" cy="9540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67885" y="1626645"/>
              <a:ext cx="1537732" cy="305853"/>
            </a:xfrm>
            <a:prstGeom prst="rect">
              <a:avLst/>
            </a:prstGeom>
          </p:spPr>
          <p:txBody>
            <a:bodyPr vert="horz" lIns="91456" tIns="45728" rIns="91456" bIns="45728" anchor="ctr">
              <a:no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1400" b="1" spc="-151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08050" y="2598597"/>
              <a:ext cx="1497568" cy="27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1100" b="1" spc="-15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熟练掌握</a:t>
              </a:r>
              <a:endParaRPr lang="zh-CN" altLang="en-US" sz="1100" b="1" spc="-15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026442" y="3334711"/>
              <a:ext cx="1620989" cy="42347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en-US" altLang="zh-CN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900" noProof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对知识的更多掌握下，对项目的操作也更加熟练</a:t>
              </a:r>
              <a:endParaRPr lang="zh-CN" altLang="en-US" sz="9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7648265" y="2165259"/>
              <a:ext cx="342900" cy="325171"/>
            </a:xfrm>
            <a:custGeom>
              <a:avLst/>
              <a:gdLst>
                <a:gd name="connsiteX0" fmla="*/ 17139 w 331464"/>
                <a:gd name="connsiteY0" fmla="*/ 274638 h 314326"/>
                <a:gd name="connsiteX1" fmla="*/ 312414 w 331464"/>
                <a:gd name="connsiteY1" fmla="*/ 274638 h 314326"/>
                <a:gd name="connsiteX2" fmla="*/ 312414 w 331464"/>
                <a:gd name="connsiteY2" fmla="*/ 302420 h 314326"/>
                <a:gd name="connsiteX3" fmla="*/ 300758 w 331464"/>
                <a:gd name="connsiteY3" fmla="*/ 314326 h 314326"/>
                <a:gd name="connsiteX4" fmla="*/ 28795 w 331464"/>
                <a:gd name="connsiteY4" fmla="*/ 314326 h 314326"/>
                <a:gd name="connsiteX5" fmla="*/ 17139 w 331464"/>
                <a:gd name="connsiteY5" fmla="*/ 302420 h 314326"/>
                <a:gd name="connsiteX6" fmla="*/ 220339 w 331464"/>
                <a:gd name="connsiteY6" fmla="*/ 168275 h 314326"/>
                <a:gd name="connsiteX7" fmla="*/ 312414 w 331464"/>
                <a:gd name="connsiteY7" fmla="*/ 168275 h 314326"/>
                <a:gd name="connsiteX8" fmla="*/ 312414 w 331464"/>
                <a:gd name="connsiteY8" fmla="*/ 258763 h 314326"/>
                <a:gd name="connsiteX9" fmla="*/ 220339 w 331464"/>
                <a:gd name="connsiteY9" fmla="*/ 258763 h 314326"/>
                <a:gd name="connsiteX10" fmla="*/ 128264 w 331464"/>
                <a:gd name="connsiteY10" fmla="*/ 168275 h 314326"/>
                <a:gd name="connsiteX11" fmla="*/ 201289 w 331464"/>
                <a:gd name="connsiteY11" fmla="*/ 168275 h 314326"/>
                <a:gd name="connsiteX12" fmla="*/ 201289 w 331464"/>
                <a:gd name="connsiteY12" fmla="*/ 258763 h 314326"/>
                <a:gd name="connsiteX13" fmla="*/ 128264 w 331464"/>
                <a:gd name="connsiteY13" fmla="*/ 258763 h 314326"/>
                <a:gd name="connsiteX14" fmla="*/ 17139 w 331464"/>
                <a:gd name="connsiteY14" fmla="*/ 168275 h 314326"/>
                <a:gd name="connsiteX15" fmla="*/ 110802 w 331464"/>
                <a:gd name="connsiteY15" fmla="*/ 168275 h 314326"/>
                <a:gd name="connsiteX16" fmla="*/ 110802 w 331464"/>
                <a:gd name="connsiteY16" fmla="*/ 258763 h 314326"/>
                <a:gd name="connsiteX17" fmla="*/ 17139 w 331464"/>
                <a:gd name="connsiteY17" fmla="*/ 258763 h 314326"/>
                <a:gd name="connsiteX18" fmla="*/ 28189 w 331464"/>
                <a:gd name="connsiteY18" fmla="*/ 93663 h 314326"/>
                <a:gd name="connsiteX19" fmla="*/ 302951 w 331464"/>
                <a:gd name="connsiteY19" fmla="*/ 93663 h 314326"/>
                <a:gd name="connsiteX20" fmla="*/ 328872 w 331464"/>
                <a:gd name="connsiteY20" fmla="*/ 132428 h 314326"/>
                <a:gd name="connsiteX21" fmla="*/ 331464 w 331464"/>
                <a:gd name="connsiteY21" fmla="*/ 138888 h 314326"/>
                <a:gd name="connsiteX22" fmla="*/ 322392 w 331464"/>
                <a:gd name="connsiteY22" fmla="*/ 149226 h 314326"/>
                <a:gd name="connsiteX23" fmla="*/ 7452 w 331464"/>
                <a:gd name="connsiteY23" fmla="*/ 149226 h 314326"/>
                <a:gd name="connsiteX24" fmla="*/ 972 w 331464"/>
                <a:gd name="connsiteY24" fmla="*/ 144057 h 314326"/>
                <a:gd name="connsiteX25" fmla="*/ 972 w 331464"/>
                <a:gd name="connsiteY25" fmla="*/ 132428 h 314326"/>
                <a:gd name="connsiteX26" fmla="*/ 28189 w 331464"/>
                <a:gd name="connsiteY26" fmla="*/ 93663 h 314326"/>
                <a:gd name="connsiteX27" fmla="*/ 47833 w 331464"/>
                <a:gd name="connsiteY27" fmla="*/ 0 h 314326"/>
                <a:gd name="connsiteX28" fmla="*/ 283308 w 331464"/>
                <a:gd name="connsiteY28" fmla="*/ 0 h 314326"/>
                <a:gd name="connsiteX29" fmla="*/ 294952 w 331464"/>
                <a:gd name="connsiteY29" fmla="*/ 11824 h 314326"/>
                <a:gd name="connsiteX30" fmla="*/ 294952 w 331464"/>
                <a:gd name="connsiteY30" fmla="*/ 76200 h 314326"/>
                <a:gd name="connsiteX31" fmla="*/ 36189 w 331464"/>
                <a:gd name="connsiteY31" fmla="*/ 76200 h 314326"/>
                <a:gd name="connsiteX32" fmla="*/ 36189 w 331464"/>
                <a:gd name="connsiteY32" fmla="*/ 11824 h 314326"/>
                <a:gd name="connsiteX33" fmla="*/ 47833 w 331464"/>
                <a:gd name="connsiteY33" fmla="*/ 0 h 31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464" h="314326">
                  <a:moveTo>
                    <a:pt x="17139" y="274638"/>
                  </a:moveTo>
                  <a:cubicBezTo>
                    <a:pt x="17139" y="274638"/>
                    <a:pt x="17139" y="274638"/>
                    <a:pt x="312414" y="274638"/>
                  </a:cubicBezTo>
                  <a:cubicBezTo>
                    <a:pt x="312414" y="274638"/>
                    <a:pt x="312414" y="274638"/>
                    <a:pt x="312414" y="302420"/>
                  </a:cubicBezTo>
                  <a:cubicBezTo>
                    <a:pt x="312414" y="309035"/>
                    <a:pt x="307234" y="314326"/>
                    <a:pt x="300758" y="314326"/>
                  </a:cubicBezTo>
                  <a:cubicBezTo>
                    <a:pt x="300758" y="314326"/>
                    <a:pt x="300758" y="314326"/>
                    <a:pt x="28795" y="314326"/>
                  </a:cubicBezTo>
                  <a:cubicBezTo>
                    <a:pt x="22319" y="314326"/>
                    <a:pt x="17139" y="309035"/>
                    <a:pt x="17139" y="302420"/>
                  </a:cubicBezTo>
                  <a:close/>
                  <a:moveTo>
                    <a:pt x="220339" y="168275"/>
                  </a:moveTo>
                  <a:lnTo>
                    <a:pt x="312414" y="168275"/>
                  </a:lnTo>
                  <a:lnTo>
                    <a:pt x="312414" y="258763"/>
                  </a:lnTo>
                  <a:lnTo>
                    <a:pt x="220339" y="258763"/>
                  </a:lnTo>
                  <a:close/>
                  <a:moveTo>
                    <a:pt x="128264" y="168275"/>
                  </a:moveTo>
                  <a:lnTo>
                    <a:pt x="201289" y="168275"/>
                  </a:lnTo>
                  <a:lnTo>
                    <a:pt x="201289" y="258763"/>
                  </a:lnTo>
                  <a:lnTo>
                    <a:pt x="128264" y="258763"/>
                  </a:lnTo>
                  <a:close/>
                  <a:moveTo>
                    <a:pt x="17139" y="168275"/>
                  </a:moveTo>
                  <a:lnTo>
                    <a:pt x="110802" y="168275"/>
                  </a:lnTo>
                  <a:lnTo>
                    <a:pt x="110802" y="258763"/>
                  </a:lnTo>
                  <a:lnTo>
                    <a:pt x="17139" y="258763"/>
                  </a:lnTo>
                  <a:close/>
                  <a:moveTo>
                    <a:pt x="28189" y="93663"/>
                  </a:moveTo>
                  <a:cubicBezTo>
                    <a:pt x="28189" y="93663"/>
                    <a:pt x="28189" y="93663"/>
                    <a:pt x="302951" y="93663"/>
                  </a:cubicBezTo>
                  <a:cubicBezTo>
                    <a:pt x="302951" y="93663"/>
                    <a:pt x="302951" y="93663"/>
                    <a:pt x="328872" y="132428"/>
                  </a:cubicBezTo>
                  <a:cubicBezTo>
                    <a:pt x="330168" y="133720"/>
                    <a:pt x="331464" y="136304"/>
                    <a:pt x="331464" y="138888"/>
                  </a:cubicBezTo>
                  <a:cubicBezTo>
                    <a:pt x="331464" y="144057"/>
                    <a:pt x="327576" y="147934"/>
                    <a:pt x="322392" y="149226"/>
                  </a:cubicBezTo>
                  <a:cubicBezTo>
                    <a:pt x="322392" y="149226"/>
                    <a:pt x="322392" y="149226"/>
                    <a:pt x="7452" y="149226"/>
                  </a:cubicBezTo>
                  <a:cubicBezTo>
                    <a:pt x="4860" y="147934"/>
                    <a:pt x="2268" y="146641"/>
                    <a:pt x="972" y="144057"/>
                  </a:cubicBezTo>
                  <a:cubicBezTo>
                    <a:pt x="-324" y="140181"/>
                    <a:pt x="-324" y="136304"/>
                    <a:pt x="972" y="132428"/>
                  </a:cubicBezTo>
                  <a:cubicBezTo>
                    <a:pt x="972" y="132428"/>
                    <a:pt x="972" y="132428"/>
                    <a:pt x="28189" y="93663"/>
                  </a:cubicBezTo>
                  <a:close/>
                  <a:moveTo>
                    <a:pt x="47833" y="0"/>
                  </a:moveTo>
                  <a:cubicBezTo>
                    <a:pt x="47833" y="0"/>
                    <a:pt x="47833" y="0"/>
                    <a:pt x="283308" y="0"/>
                  </a:cubicBezTo>
                  <a:cubicBezTo>
                    <a:pt x="289777" y="0"/>
                    <a:pt x="294952" y="5255"/>
                    <a:pt x="294952" y="11824"/>
                  </a:cubicBezTo>
                  <a:lnTo>
                    <a:pt x="294952" y="76200"/>
                  </a:lnTo>
                  <a:cubicBezTo>
                    <a:pt x="294952" y="76200"/>
                    <a:pt x="294952" y="76200"/>
                    <a:pt x="36189" y="76200"/>
                  </a:cubicBezTo>
                  <a:cubicBezTo>
                    <a:pt x="36189" y="76200"/>
                    <a:pt x="36189" y="76200"/>
                    <a:pt x="36189" y="11824"/>
                  </a:cubicBezTo>
                  <a:cubicBezTo>
                    <a:pt x="36189" y="5255"/>
                    <a:pt x="41364" y="0"/>
                    <a:pt x="478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1400643">
            <a:off x="3020822" y="2835402"/>
            <a:ext cx="3810318" cy="1400858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2340546" y="1996480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2456251" y="2212504"/>
            <a:ext cx="1252447" cy="9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32" tIns="32516" rIns="65032" bIns="32516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7264" y="2333008"/>
            <a:ext cx="2030590" cy="400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个人总结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14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 rot="1400643">
            <a:off x="7210055" y="3089174"/>
            <a:ext cx="4219279" cy="83003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 rot="1400643">
            <a:off x="6472909" y="2562269"/>
            <a:ext cx="4219279" cy="83003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 rot="1400643">
            <a:off x="6509594" y="3984514"/>
            <a:ext cx="4219279" cy="83003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 rot="1400643">
            <a:off x="5762354" y="3172781"/>
            <a:ext cx="4219279" cy="83003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Group 34"/>
          <p:cNvGrpSpPr/>
          <p:nvPr/>
        </p:nvGrpSpPr>
        <p:grpSpPr>
          <a:xfrm>
            <a:off x="4923895" y="1104299"/>
            <a:ext cx="3520878" cy="3192003"/>
            <a:chOff x="5827486" y="1471680"/>
            <a:chExt cx="4693689" cy="4255265"/>
          </a:xfrm>
        </p:grpSpPr>
        <p:sp>
          <p:nvSpPr>
            <p:cNvPr id="21" name="Oval 1"/>
            <p:cNvSpPr/>
            <p:nvPr/>
          </p:nvSpPr>
          <p:spPr>
            <a:xfrm>
              <a:off x="6445756" y="1870738"/>
              <a:ext cx="3457147" cy="3457147"/>
            </a:xfrm>
            <a:prstGeom prst="ellipse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2" name="Group 2"/>
            <p:cNvGrpSpPr/>
            <p:nvPr/>
          </p:nvGrpSpPr>
          <p:grpSpPr>
            <a:xfrm rot="5400000">
              <a:off x="7255029" y="1905999"/>
              <a:ext cx="2138089" cy="1269452"/>
              <a:chOff x="1371600" y="1272983"/>
              <a:chExt cx="1603567" cy="952089"/>
            </a:xfrm>
            <a:solidFill>
              <a:schemeClr val="accent1"/>
            </a:solidFill>
          </p:grpSpPr>
          <p:sp>
            <p:nvSpPr>
              <p:cNvPr id="35" name="Rectangle: Rounded Corners 3"/>
              <p:cNvSpPr/>
              <p:nvPr/>
            </p:nvSpPr>
            <p:spPr>
              <a:xfrm>
                <a:off x="1371600" y="1733550"/>
                <a:ext cx="1524000" cy="304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Rectangle: Rounded Corners 4"/>
              <p:cNvSpPr/>
              <p:nvPr/>
            </p:nvSpPr>
            <p:spPr>
              <a:xfrm rot="2700000">
                <a:off x="2132204" y="1542065"/>
                <a:ext cx="842963" cy="304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Rectangle: Rounded Corners 5"/>
              <p:cNvSpPr/>
              <p:nvPr/>
            </p:nvSpPr>
            <p:spPr>
              <a:xfrm rot="18900000" flipV="1">
                <a:off x="2132204" y="1920272"/>
                <a:ext cx="842963" cy="304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" name="Group 6"/>
            <p:cNvGrpSpPr/>
            <p:nvPr/>
          </p:nvGrpSpPr>
          <p:grpSpPr>
            <a:xfrm rot="10800000">
              <a:off x="8383086" y="3154537"/>
              <a:ext cx="2138089" cy="1269452"/>
              <a:chOff x="1371600" y="1272983"/>
              <a:chExt cx="1603567" cy="952089"/>
            </a:xfrm>
            <a:solidFill>
              <a:schemeClr val="accent2">
                <a:alpha val="50000"/>
              </a:schemeClr>
            </a:solidFill>
          </p:grpSpPr>
          <p:sp>
            <p:nvSpPr>
              <p:cNvPr id="32" name="Rectangle: Rounded Corners 7"/>
              <p:cNvSpPr/>
              <p:nvPr/>
            </p:nvSpPr>
            <p:spPr>
              <a:xfrm>
                <a:off x="1371600" y="1733550"/>
                <a:ext cx="1524000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Rectangle: Rounded Corners 8"/>
              <p:cNvSpPr/>
              <p:nvPr/>
            </p:nvSpPr>
            <p:spPr>
              <a:xfrm rot="2700000">
                <a:off x="2132204" y="1542065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Rectangle: Rounded Corners 9"/>
              <p:cNvSpPr/>
              <p:nvPr/>
            </p:nvSpPr>
            <p:spPr>
              <a:xfrm rot="18900000" flipV="1">
                <a:off x="2132204" y="1920272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4" name="Group 10"/>
            <p:cNvGrpSpPr/>
            <p:nvPr/>
          </p:nvGrpSpPr>
          <p:grpSpPr>
            <a:xfrm>
              <a:off x="5827486" y="2768771"/>
              <a:ext cx="2138089" cy="1269452"/>
              <a:chOff x="1371600" y="1272983"/>
              <a:chExt cx="1603567" cy="952089"/>
            </a:xfrm>
            <a:solidFill>
              <a:schemeClr val="accent4">
                <a:alpha val="50000"/>
              </a:schemeClr>
            </a:solidFill>
          </p:grpSpPr>
          <p:sp>
            <p:nvSpPr>
              <p:cNvPr id="29" name="Rectangle: Rounded Corners 11"/>
              <p:cNvSpPr/>
              <p:nvPr/>
            </p:nvSpPr>
            <p:spPr>
              <a:xfrm>
                <a:off x="1371600" y="1733550"/>
                <a:ext cx="1524000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Rectangle: Rounded Corners 12"/>
              <p:cNvSpPr/>
              <p:nvPr/>
            </p:nvSpPr>
            <p:spPr>
              <a:xfrm rot="2700000">
                <a:off x="2132204" y="1542065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Rectangle: Rounded Corners 13"/>
              <p:cNvSpPr/>
              <p:nvPr/>
            </p:nvSpPr>
            <p:spPr>
              <a:xfrm rot="18900000" flipV="1">
                <a:off x="2132204" y="1920272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5" name="Group 30"/>
            <p:cNvGrpSpPr/>
            <p:nvPr/>
          </p:nvGrpSpPr>
          <p:grpSpPr>
            <a:xfrm>
              <a:off x="7351487" y="3588854"/>
              <a:ext cx="1269452" cy="2138091"/>
              <a:chOff x="5513615" y="3097307"/>
              <a:chExt cx="952089" cy="1603568"/>
            </a:xfrm>
          </p:grpSpPr>
          <p:sp>
            <p:nvSpPr>
              <p:cNvPr id="26" name="Rectangle: Rounded Corners 31"/>
              <p:cNvSpPr/>
              <p:nvPr/>
            </p:nvSpPr>
            <p:spPr>
              <a:xfrm rot="16200000">
                <a:off x="5364581" y="3786475"/>
                <a:ext cx="1524000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Rectangle: Rounded Corners 32"/>
              <p:cNvSpPr/>
              <p:nvPr/>
            </p:nvSpPr>
            <p:spPr>
              <a:xfrm rot="18900000">
                <a:off x="5513615" y="3366389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Rectangle: Rounded Corners 33"/>
              <p:cNvSpPr/>
              <p:nvPr/>
            </p:nvSpPr>
            <p:spPr>
              <a:xfrm rot="13500000" flipV="1">
                <a:off x="5891822" y="3366389"/>
                <a:ext cx="842963" cy="304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882299" y="1153764"/>
            <a:ext cx="3969973" cy="3101380"/>
            <a:chOff x="882146" y="1153216"/>
            <a:chExt cx="3969284" cy="3100842"/>
          </a:xfrm>
        </p:grpSpPr>
        <p:grpSp>
          <p:nvGrpSpPr>
            <p:cNvPr id="4" name="Group 14"/>
            <p:cNvGrpSpPr/>
            <p:nvPr/>
          </p:nvGrpSpPr>
          <p:grpSpPr>
            <a:xfrm>
              <a:off x="882146" y="1196783"/>
              <a:ext cx="409616" cy="412538"/>
              <a:chOff x="5931156" y="1399652"/>
              <a:chExt cx="644626" cy="649224"/>
            </a:xfrm>
          </p:grpSpPr>
          <p:sp>
            <p:nvSpPr>
              <p:cNvPr id="44" name="Oval 15"/>
              <p:cNvSpPr/>
              <p:nvPr/>
            </p:nvSpPr>
            <p:spPr>
              <a:xfrm>
                <a:off x="5931156" y="1399652"/>
                <a:ext cx="644626" cy="649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: Shape 16"/>
              <p:cNvSpPr/>
              <p:nvPr/>
            </p:nvSpPr>
            <p:spPr bwMode="auto">
              <a:xfrm>
                <a:off x="6057730" y="1551942"/>
                <a:ext cx="400552" cy="359916"/>
              </a:xfrm>
              <a:custGeom>
                <a:avLst/>
                <a:gdLst/>
                <a:ahLst/>
                <a:cxnLst>
                  <a:cxn ang="0">
                    <a:pos x="23" y="39"/>
                  </a:cxn>
                  <a:cxn ang="0">
                    <a:pos x="21" y="41"/>
                  </a:cxn>
                  <a:cxn ang="0">
                    <a:pos x="20" y="41"/>
                  </a:cxn>
                  <a:cxn ang="0">
                    <a:pos x="19" y="40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19" y="1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3" y="5"/>
                  </a:cxn>
                  <a:cxn ang="0">
                    <a:pos x="8" y="19"/>
                  </a:cxn>
                  <a:cxn ang="0">
                    <a:pos x="8" y="22"/>
                  </a:cxn>
                  <a:cxn ang="0">
                    <a:pos x="23" y="36"/>
                  </a:cxn>
                  <a:cxn ang="0">
                    <a:pos x="23" y="39"/>
                  </a:cxn>
                  <a:cxn ang="0">
                    <a:pos x="58" y="57"/>
                  </a:cxn>
                  <a:cxn ang="0">
                    <a:pos x="57" y="57"/>
                  </a:cxn>
                  <a:cxn ang="0">
                    <a:pos x="57" y="57"/>
                  </a:cxn>
                  <a:cxn ang="0">
                    <a:pos x="56" y="56"/>
                  </a:cxn>
                  <a:cxn ang="0">
                    <a:pos x="52" y="36"/>
                  </a:cxn>
                  <a:cxn ang="0">
                    <a:pos x="36" y="30"/>
                  </a:cxn>
                  <a:cxn ang="0">
                    <a:pos x="36" y="39"/>
                  </a:cxn>
                  <a:cxn ang="0">
                    <a:pos x="35" y="41"/>
                  </a:cxn>
                  <a:cxn ang="0">
                    <a:pos x="34" y="41"/>
                  </a:cxn>
                  <a:cxn ang="0">
                    <a:pos x="32" y="40"/>
                  </a:cxn>
                  <a:cxn ang="0">
                    <a:pos x="14" y="22"/>
                  </a:cxn>
                  <a:cxn ang="0">
                    <a:pos x="14" y="19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36" y="2"/>
                  </a:cxn>
                  <a:cxn ang="0">
                    <a:pos x="36" y="12"/>
                  </a:cxn>
                  <a:cxn ang="0">
                    <a:pos x="58" y="20"/>
                  </a:cxn>
                  <a:cxn ang="0">
                    <a:pos x="64" y="38"/>
                  </a:cxn>
                  <a:cxn ang="0">
                    <a:pos x="58" y="57"/>
                  </a:cxn>
                </a:cxnLst>
                <a:rect l="0" t="0" r="r" b="b"/>
                <a:pathLst>
                  <a:path w="64" h="57">
                    <a:moveTo>
                      <a:pt x="23" y="39"/>
                    </a:moveTo>
                    <a:cubicBezTo>
                      <a:pt x="23" y="40"/>
                      <a:pt x="22" y="41"/>
                      <a:pt x="21" y="41"/>
                    </a:cubicBezTo>
                    <a:cubicBezTo>
                      <a:pt x="21" y="41"/>
                      <a:pt x="21" y="41"/>
                      <a:pt x="20" y="41"/>
                    </a:cubicBezTo>
                    <a:cubicBezTo>
                      <a:pt x="20" y="41"/>
                      <a:pt x="19" y="41"/>
                      <a:pt x="19" y="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22" y="1"/>
                      <a:pt x="23" y="1"/>
                      <a:pt x="23" y="2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20"/>
                      <a:pt x="8" y="21"/>
                      <a:pt x="8" y="22"/>
                    </a:cubicBezTo>
                    <a:cubicBezTo>
                      <a:pt x="23" y="36"/>
                      <a:pt x="23" y="36"/>
                      <a:pt x="23" y="36"/>
                    </a:cubicBezTo>
                    <a:lnTo>
                      <a:pt x="23" y="39"/>
                    </a:lnTo>
                    <a:close/>
                    <a:moveTo>
                      <a:pt x="58" y="57"/>
                    </a:moveTo>
                    <a:cubicBezTo>
                      <a:pt x="58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6" y="56"/>
                      <a:pt x="56" y="56"/>
                    </a:cubicBezTo>
                    <a:cubicBezTo>
                      <a:pt x="57" y="46"/>
                      <a:pt x="56" y="40"/>
                      <a:pt x="52" y="36"/>
                    </a:cubicBezTo>
                    <a:cubicBezTo>
                      <a:pt x="49" y="32"/>
                      <a:pt x="44" y="31"/>
                      <a:pt x="36" y="3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1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1"/>
                      <a:pt x="33" y="41"/>
                      <a:pt x="32" y="4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0"/>
                      <a:pt x="14" y="19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6" y="1"/>
                      <a:pt x="36" y="1"/>
                      <a:pt x="36" y="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6" y="12"/>
                      <a:pt x="53" y="15"/>
                      <a:pt x="58" y="20"/>
                    </a:cubicBezTo>
                    <a:cubicBezTo>
                      <a:pt x="63" y="25"/>
                      <a:pt x="64" y="33"/>
                      <a:pt x="64" y="38"/>
                    </a:cubicBezTo>
                    <a:cubicBezTo>
                      <a:pt x="64" y="45"/>
                      <a:pt x="58" y="56"/>
                      <a:pt x="58" y="5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18"/>
            <p:cNvGrpSpPr/>
            <p:nvPr/>
          </p:nvGrpSpPr>
          <p:grpSpPr>
            <a:xfrm>
              <a:off x="882146" y="2061070"/>
              <a:ext cx="409616" cy="412538"/>
              <a:chOff x="5950091" y="2237852"/>
              <a:chExt cx="644626" cy="649224"/>
            </a:xfrm>
          </p:grpSpPr>
          <p:sp>
            <p:nvSpPr>
              <p:cNvPr id="42" name="Oval 19"/>
              <p:cNvSpPr/>
              <p:nvPr/>
            </p:nvSpPr>
            <p:spPr>
              <a:xfrm flipH="1">
                <a:off x="5950091" y="2237852"/>
                <a:ext cx="644626" cy="6492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: Shape 20"/>
              <p:cNvSpPr/>
              <p:nvPr/>
            </p:nvSpPr>
            <p:spPr bwMode="auto">
              <a:xfrm>
                <a:off x="6100406" y="2400386"/>
                <a:ext cx="315200" cy="347304"/>
              </a:xfrm>
              <a:custGeom>
                <a:avLst/>
                <a:gdLst/>
                <a:ahLst/>
                <a:cxnLst>
                  <a:cxn ang="0">
                    <a:pos x="40" y="55"/>
                  </a:cxn>
                  <a:cxn ang="0">
                    <a:pos x="32" y="51"/>
                  </a:cxn>
                  <a:cxn ang="0">
                    <a:pos x="4" y="24"/>
                  </a:cxn>
                  <a:cxn ang="0">
                    <a:pos x="0" y="14"/>
                  </a:cxn>
                  <a:cxn ang="0">
                    <a:pos x="13" y="0"/>
                  </a:cxn>
                  <a:cxn ang="0">
                    <a:pos x="23" y="5"/>
                  </a:cxn>
                  <a:cxn ang="0">
                    <a:pos x="45" y="26"/>
                  </a:cxn>
                  <a:cxn ang="0">
                    <a:pos x="45" y="27"/>
                  </a:cxn>
                  <a:cxn ang="0">
                    <a:pos x="42" y="30"/>
                  </a:cxn>
                  <a:cxn ang="0">
                    <a:pos x="42" y="29"/>
                  </a:cxn>
                  <a:cxn ang="0">
                    <a:pos x="20" y="8"/>
                  </a:cxn>
                  <a:cxn ang="0">
                    <a:pos x="13" y="5"/>
                  </a:cxn>
                  <a:cxn ang="0">
                    <a:pos x="4" y="14"/>
                  </a:cxn>
                  <a:cxn ang="0">
                    <a:pos x="7" y="21"/>
                  </a:cxn>
                  <a:cxn ang="0">
                    <a:pos x="35" y="48"/>
                  </a:cxn>
                  <a:cxn ang="0">
                    <a:pos x="40" y="50"/>
                  </a:cxn>
                  <a:cxn ang="0">
                    <a:pos x="45" y="45"/>
                  </a:cxn>
                  <a:cxn ang="0">
                    <a:pos x="43" y="40"/>
                  </a:cxn>
                  <a:cxn ang="0">
                    <a:pos x="22" y="19"/>
                  </a:cxn>
                  <a:cxn ang="0">
                    <a:pos x="20" y="18"/>
                  </a:cxn>
                  <a:cxn ang="0">
                    <a:pos x="18" y="21"/>
                  </a:cxn>
                  <a:cxn ang="0">
                    <a:pos x="19" y="23"/>
                  </a:cxn>
                  <a:cxn ang="0">
                    <a:pos x="33" y="38"/>
                  </a:cxn>
                  <a:cxn ang="0">
                    <a:pos x="34" y="38"/>
                  </a:cxn>
                  <a:cxn ang="0">
                    <a:pos x="31" y="41"/>
                  </a:cxn>
                  <a:cxn ang="0">
                    <a:pos x="30" y="41"/>
                  </a:cxn>
                  <a:cxn ang="0">
                    <a:pos x="16" y="26"/>
                  </a:cxn>
                  <a:cxn ang="0">
                    <a:pos x="13" y="21"/>
                  </a:cxn>
                  <a:cxn ang="0">
                    <a:pos x="20" y="14"/>
                  </a:cxn>
                  <a:cxn ang="0">
                    <a:pos x="26" y="16"/>
                  </a:cxn>
                  <a:cxn ang="0">
                    <a:pos x="46" y="37"/>
                  </a:cxn>
                  <a:cxn ang="0">
                    <a:pos x="50" y="45"/>
                  </a:cxn>
                  <a:cxn ang="0">
                    <a:pos x="40" y="55"/>
                  </a:cxn>
                </a:cxnLst>
                <a:rect l="0" t="0" r="r" b="b"/>
                <a:pathLst>
                  <a:path w="50" h="55">
                    <a:moveTo>
                      <a:pt x="40" y="55"/>
                    </a:moveTo>
                    <a:cubicBezTo>
                      <a:pt x="37" y="55"/>
                      <a:pt x="34" y="54"/>
                      <a:pt x="32" y="5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8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7"/>
                      <a:pt x="45" y="27"/>
                    </a:cubicBezTo>
                    <a:cubicBezTo>
                      <a:pt x="45" y="28"/>
                      <a:pt x="43" y="30"/>
                      <a:pt x="42" y="30"/>
                    </a:cubicBezTo>
                    <a:cubicBezTo>
                      <a:pt x="42" y="30"/>
                      <a:pt x="42" y="30"/>
                      <a:pt x="42" y="2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6" y="5"/>
                      <a:pt x="13" y="5"/>
                    </a:cubicBezTo>
                    <a:cubicBezTo>
                      <a:pt x="8" y="5"/>
                      <a:pt x="4" y="9"/>
                      <a:pt x="4" y="14"/>
                    </a:cubicBezTo>
                    <a:cubicBezTo>
                      <a:pt x="4" y="16"/>
                      <a:pt x="5" y="19"/>
                      <a:pt x="7" y="21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6" y="50"/>
                      <a:pt x="38" y="50"/>
                      <a:pt x="40" y="50"/>
                    </a:cubicBezTo>
                    <a:cubicBezTo>
                      <a:pt x="43" y="50"/>
                      <a:pt x="45" y="48"/>
                      <a:pt x="45" y="45"/>
                    </a:cubicBezTo>
                    <a:cubicBezTo>
                      <a:pt x="45" y="43"/>
                      <a:pt x="44" y="41"/>
                      <a:pt x="43" y="4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1" y="18"/>
                      <a:pt x="20" y="18"/>
                    </a:cubicBezTo>
                    <a:cubicBezTo>
                      <a:pt x="19" y="18"/>
                      <a:pt x="18" y="19"/>
                      <a:pt x="18" y="21"/>
                    </a:cubicBezTo>
                    <a:cubicBezTo>
                      <a:pt x="18" y="22"/>
                      <a:pt x="18" y="22"/>
                      <a:pt x="19" y="23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9"/>
                      <a:pt x="32" y="41"/>
                      <a:pt x="31" y="41"/>
                    </a:cubicBezTo>
                    <a:cubicBezTo>
                      <a:pt x="31" y="41"/>
                      <a:pt x="30" y="41"/>
                      <a:pt x="30" y="41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5"/>
                      <a:pt x="13" y="23"/>
                      <a:pt x="13" y="21"/>
                    </a:cubicBezTo>
                    <a:cubicBezTo>
                      <a:pt x="13" y="17"/>
                      <a:pt x="16" y="14"/>
                      <a:pt x="20" y="14"/>
                    </a:cubicBezTo>
                    <a:cubicBezTo>
                      <a:pt x="22" y="14"/>
                      <a:pt x="24" y="15"/>
                      <a:pt x="26" y="16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9" y="39"/>
                      <a:pt x="50" y="42"/>
                      <a:pt x="50" y="45"/>
                    </a:cubicBezTo>
                    <a:cubicBezTo>
                      <a:pt x="50" y="51"/>
                      <a:pt x="46" y="55"/>
                      <a:pt x="40" y="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882146" y="2925356"/>
              <a:ext cx="409616" cy="412538"/>
              <a:chOff x="5931156" y="3059486"/>
              <a:chExt cx="644626" cy="649224"/>
            </a:xfrm>
          </p:grpSpPr>
          <p:sp>
            <p:nvSpPr>
              <p:cNvPr id="40" name="Oval 23"/>
              <p:cNvSpPr/>
              <p:nvPr/>
            </p:nvSpPr>
            <p:spPr>
              <a:xfrm>
                <a:off x="5931156" y="3059486"/>
                <a:ext cx="644626" cy="64922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: Shape 24"/>
              <p:cNvSpPr/>
              <p:nvPr/>
            </p:nvSpPr>
            <p:spPr bwMode="auto">
              <a:xfrm>
                <a:off x="6058775" y="3227031"/>
                <a:ext cx="398463" cy="345165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0" y="57"/>
                  </a:cxn>
                  <a:cxn ang="0">
                    <a:pos x="7" y="0"/>
                  </a:cxn>
                  <a:cxn ang="0">
                    <a:pos x="73" y="6"/>
                  </a:cxn>
                  <a:cxn ang="0">
                    <a:pos x="15" y="7"/>
                  </a:cxn>
                  <a:cxn ang="0">
                    <a:pos x="8" y="4"/>
                  </a:cxn>
                  <a:cxn ang="0">
                    <a:pos x="5" y="12"/>
                  </a:cxn>
                  <a:cxn ang="0">
                    <a:pos x="13" y="14"/>
                  </a:cxn>
                  <a:cxn ang="0">
                    <a:pos x="15" y="7"/>
                  </a:cxn>
                  <a:cxn ang="0">
                    <a:pos x="13" y="19"/>
                  </a:cxn>
                  <a:cxn ang="0">
                    <a:pos x="5" y="21"/>
                  </a:cxn>
                  <a:cxn ang="0">
                    <a:pos x="8" y="29"/>
                  </a:cxn>
                  <a:cxn ang="0">
                    <a:pos x="15" y="26"/>
                  </a:cxn>
                  <a:cxn ang="0">
                    <a:pos x="15" y="36"/>
                  </a:cxn>
                  <a:cxn ang="0">
                    <a:pos x="8" y="34"/>
                  </a:cxn>
                  <a:cxn ang="0">
                    <a:pos x="5" y="41"/>
                  </a:cxn>
                  <a:cxn ang="0">
                    <a:pos x="13" y="43"/>
                  </a:cxn>
                  <a:cxn ang="0">
                    <a:pos x="15" y="36"/>
                  </a:cxn>
                  <a:cxn ang="0">
                    <a:pos x="13" y="48"/>
                  </a:cxn>
                  <a:cxn ang="0">
                    <a:pos x="5" y="51"/>
                  </a:cxn>
                  <a:cxn ang="0">
                    <a:pos x="8" y="58"/>
                  </a:cxn>
                  <a:cxn ang="0">
                    <a:pos x="15" y="55"/>
                  </a:cxn>
                  <a:cxn ang="0">
                    <a:pos x="54" y="7"/>
                  </a:cxn>
                  <a:cxn ang="0">
                    <a:pos x="22" y="4"/>
                  </a:cxn>
                  <a:cxn ang="0">
                    <a:pos x="20" y="26"/>
                  </a:cxn>
                  <a:cxn ang="0">
                    <a:pos x="51" y="29"/>
                  </a:cxn>
                  <a:cxn ang="0">
                    <a:pos x="54" y="7"/>
                  </a:cxn>
                  <a:cxn ang="0">
                    <a:pos x="51" y="34"/>
                  </a:cxn>
                  <a:cxn ang="0">
                    <a:pos x="20" y="36"/>
                  </a:cxn>
                  <a:cxn ang="0">
                    <a:pos x="22" y="58"/>
                  </a:cxn>
                  <a:cxn ang="0">
                    <a:pos x="54" y="55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9" y="12"/>
                  </a:cxn>
                  <a:cxn ang="0">
                    <a:pos x="66" y="14"/>
                  </a:cxn>
                  <a:cxn ang="0">
                    <a:pos x="68" y="7"/>
                  </a:cxn>
                  <a:cxn ang="0">
                    <a:pos x="66" y="19"/>
                  </a:cxn>
                  <a:cxn ang="0">
                    <a:pos x="59" y="21"/>
                  </a:cxn>
                  <a:cxn ang="0">
                    <a:pos x="61" y="29"/>
                  </a:cxn>
                  <a:cxn ang="0">
                    <a:pos x="68" y="26"/>
                  </a:cxn>
                  <a:cxn ang="0">
                    <a:pos x="68" y="36"/>
                  </a:cxn>
                  <a:cxn ang="0">
                    <a:pos x="61" y="34"/>
                  </a:cxn>
                  <a:cxn ang="0">
                    <a:pos x="59" y="41"/>
                  </a:cxn>
                  <a:cxn ang="0">
                    <a:pos x="66" y="43"/>
                  </a:cxn>
                  <a:cxn ang="0">
                    <a:pos x="68" y="36"/>
                  </a:cxn>
                  <a:cxn ang="0">
                    <a:pos x="66" y="48"/>
                  </a:cxn>
                  <a:cxn ang="0">
                    <a:pos x="59" y="51"/>
                  </a:cxn>
                  <a:cxn ang="0">
                    <a:pos x="61" y="58"/>
                  </a:cxn>
                  <a:cxn ang="0">
                    <a:pos x="68" y="55"/>
                  </a:cxn>
                </a:cxnLst>
                <a:rect l="0" t="0" r="r" b="b"/>
                <a:pathLst>
                  <a:path w="73" h="63">
                    <a:moveTo>
                      <a:pt x="73" y="57"/>
                    </a:moveTo>
                    <a:cubicBezTo>
                      <a:pt x="73" y="60"/>
                      <a:pt x="71" y="63"/>
                      <a:pt x="6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3"/>
                      <a:pt x="0" y="60"/>
                      <a:pt x="0" y="5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7"/>
                    </a:lnTo>
                    <a:close/>
                    <a:moveTo>
                      <a:pt x="15" y="7"/>
                    </a:moveTo>
                    <a:cubicBezTo>
                      <a:pt x="15" y="6"/>
                      <a:pt x="14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4"/>
                      <a:pt x="5" y="6"/>
                      <a:pt x="5" y="7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8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5" y="13"/>
                      <a:pt x="15" y="12"/>
                    </a:cubicBezTo>
                    <a:lnTo>
                      <a:pt x="15" y="7"/>
                    </a:lnTo>
                    <a:close/>
                    <a:moveTo>
                      <a:pt x="15" y="21"/>
                    </a:moveTo>
                    <a:cubicBezTo>
                      <a:pt x="15" y="20"/>
                      <a:pt x="14" y="19"/>
                      <a:pt x="1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5" y="20"/>
                      <a:pt x="5" y="21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8"/>
                      <a:pt x="6" y="29"/>
                      <a:pt x="8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29"/>
                      <a:pt x="15" y="28"/>
                      <a:pt x="15" y="26"/>
                    </a:cubicBezTo>
                    <a:lnTo>
                      <a:pt x="15" y="21"/>
                    </a:lnTo>
                    <a:close/>
                    <a:moveTo>
                      <a:pt x="15" y="36"/>
                    </a:moveTo>
                    <a:cubicBezTo>
                      <a:pt x="15" y="35"/>
                      <a:pt x="14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2"/>
                      <a:pt x="6" y="43"/>
                      <a:pt x="8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3"/>
                      <a:pt x="15" y="42"/>
                      <a:pt x="15" y="41"/>
                    </a:cubicBezTo>
                    <a:lnTo>
                      <a:pt x="15" y="36"/>
                    </a:lnTo>
                    <a:close/>
                    <a:moveTo>
                      <a:pt x="15" y="51"/>
                    </a:moveTo>
                    <a:cubicBezTo>
                      <a:pt x="15" y="49"/>
                      <a:pt x="14" y="48"/>
                      <a:pt x="13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" y="48"/>
                      <a:pt x="5" y="49"/>
                      <a:pt x="5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6" y="58"/>
                      <a:pt x="8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4" y="58"/>
                      <a:pt x="15" y="57"/>
                      <a:pt x="15" y="55"/>
                    </a:cubicBezTo>
                    <a:lnTo>
                      <a:pt x="15" y="51"/>
                    </a:lnTo>
                    <a:close/>
                    <a:moveTo>
                      <a:pt x="54" y="7"/>
                    </a:moveTo>
                    <a:cubicBezTo>
                      <a:pt x="54" y="6"/>
                      <a:pt x="53" y="4"/>
                      <a:pt x="5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0" y="6"/>
                      <a:pt x="20" y="7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8"/>
                      <a:pt x="21" y="29"/>
                      <a:pt x="22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28"/>
                      <a:pt x="54" y="26"/>
                    </a:cubicBezTo>
                    <a:lnTo>
                      <a:pt x="54" y="7"/>
                    </a:lnTo>
                    <a:close/>
                    <a:moveTo>
                      <a:pt x="54" y="36"/>
                    </a:moveTo>
                    <a:cubicBezTo>
                      <a:pt x="54" y="35"/>
                      <a:pt x="53" y="34"/>
                      <a:pt x="5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1" y="34"/>
                      <a:pt x="20" y="35"/>
                      <a:pt x="20" y="36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7"/>
                      <a:pt x="21" y="58"/>
                      <a:pt x="2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3" y="58"/>
                      <a:pt x="54" y="57"/>
                      <a:pt x="54" y="55"/>
                    </a:cubicBezTo>
                    <a:lnTo>
                      <a:pt x="54" y="36"/>
                    </a:lnTo>
                    <a:close/>
                    <a:moveTo>
                      <a:pt x="68" y="7"/>
                    </a:moveTo>
                    <a:cubicBezTo>
                      <a:pt x="68" y="6"/>
                      <a:pt x="67" y="4"/>
                      <a:pt x="66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4"/>
                      <a:pt x="59" y="6"/>
                      <a:pt x="59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3"/>
                      <a:pt x="60" y="14"/>
                      <a:pt x="61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8" y="13"/>
                      <a:pt x="68" y="12"/>
                    </a:cubicBezTo>
                    <a:lnTo>
                      <a:pt x="68" y="7"/>
                    </a:lnTo>
                    <a:close/>
                    <a:moveTo>
                      <a:pt x="68" y="21"/>
                    </a:moveTo>
                    <a:cubicBezTo>
                      <a:pt x="68" y="20"/>
                      <a:pt x="67" y="19"/>
                      <a:pt x="66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59" y="20"/>
                      <a:pt x="59" y="2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8"/>
                      <a:pt x="60" y="29"/>
                      <a:pt x="61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7" y="29"/>
                      <a:pt x="68" y="28"/>
                      <a:pt x="68" y="26"/>
                    </a:cubicBezTo>
                    <a:lnTo>
                      <a:pt x="68" y="21"/>
                    </a:lnTo>
                    <a:close/>
                    <a:moveTo>
                      <a:pt x="68" y="36"/>
                    </a:moveTo>
                    <a:cubicBezTo>
                      <a:pt x="68" y="35"/>
                      <a:pt x="67" y="34"/>
                      <a:pt x="66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59" y="35"/>
                      <a:pt x="59" y="36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2"/>
                      <a:pt x="68" y="41"/>
                    </a:cubicBezTo>
                    <a:lnTo>
                      <a:pt x="68" y="36"/>
                    </a:lnTo>
                    <a:close/>
                    <a:moveTo>
                      <a:pt x="68" y="51"/>
                    </a:moveTo>
                    <a:cubicBezTo>
                      <a:pt x="68" y="49"/>
                      <a:pt x="67" y="48"/>
                      <a:pt x="66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59" y="49"/>
                      <a:pt x="59" y="51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7"/>
                      <a:pt x="60" y="58"/>
                      <a:pt x="61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7" y="58"/>
                      <a:pt x="68" y="57"/>
                      <a:pt x="68" y="55"/>
                    </a:cubicBezTo>
                    <a:lnTo>
                      <a:pt x="68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Group 26"/>
            <p:cNvGrpSpPr/>
            <p:nvPr/>
          </p:nvGrpSpPr>
          <p:grpSpPr>
            <a:xfrm>
              <a:off x="882146" y="3789643"/>
              <a:ext cx="409616" cy="412538"/>
              <a:chOff x="5937844" y="3877809"/>
              <a:chExt cx="644626" cy="649224"/>
            </a:xfrm>
          </p:grpSpPr>
          <p:sp>
            <p:nvSpPr>
              <p:cNvPr id="38" name="Oval 27"/>
              <p:cNvSpPr/>
              <p:nvPr/>
            </p:nvSpPr>
            <p:spPr>
              <a:xfrm flipH="1">
                <a:off x="5937844" y="3877809"/>
                <a:ext cx="644626" cy="6492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: Shape 28"/>
              <p:cNvSpPr/>
              <p:nvPr/>
            </p:nvSpPr>
            <p:spPr bwMode="auto">
              <a:xfrm>
                <a:off x="6018978" y="4057735"/>
                <a:ext cx="478057" cy="320400"/>
              </a:xfrm>
              <a:custGeom>
                <a:avLst/>
                <a:gdLst/>
                <a:ahLst/>
                <a:cxnLst>
                  <a:cxn ang="0">
                    <a:pos x="86" y="15"/>
                  </a:cxn>
                  <a:cxn ang="0">
                    <a:pos x="44" y="29"/>
                  </a:cxn>
                  <a:cxn ang="0">
                    <a:pos x="43" y="29"/>
                  </a:cxn>
                  <a:cxn ang="0">
                    <a:pos x="43" y="29"/>
                  </a:cxn>
                  <a:cxn ang="0">
                    <a:pos x="18" y="21"/>
                  </a:cxn>
                  <a:cxn ang="0">
                    <a:pos x="14" y="32"/>
                  </a:cxn>
                  <a:cxn ang="0">
                    <a:pos x="17" y="36"/>
                  </a:cxn>
                  <a:cxn ang="0">
                    <a:pos x="15" y="40"/>
                  </a:cxn>
                  <a:cxn ang="0">
                    <a:pos x="17" y="56"/>
                  </a:cxn>
                  <a:cxn ang="0">
                    <a:pos x="16" y="57"/>
                  </a:cxn>
                  <a:cxn ang="0">
                    <a:pos x="16" y="58"/>
                  </a:cxn>
                  <a:cxn ang="0">
                    <a:pos x="8" y="58"/>
                  </a:cxn>
                  <a:cxn ang="0">
                    <a:pos x="7" y="57"/>
                  </a:cxn>
                  <a:cxn ang="0">
                    <a:pos x="7" y="56"/>
                  </a:cxn>
                  <a:cxn ang="0">
                    <a:pos x="9" y="40"/>
                  </a:cxn>
                  <a:cxn ang="0">
                    <a:pos x="7" y="36"/>
                  </a:cxn>
                  <a:cxn ang="0">
                    <a:pos x="10" y="32"/>
                  </a:cxn>
                  <a:cxn ang="0">
                    <a:pos x="13" y="19"/>
                  </a:cxn>
                  <a:cxn ang="0">
                    <a:pos x="1" y="15"/>
                  </a:cxn>
                  <a:cxn ang="0">
                    <a:pos x="0" y="14"/>
                  </a:cxn>
                  <a:cxn ang="0">
                    <a:pos x="1" y="13"/>
                  </a:cxn>
                  <a:cxn ang="0">
                    <a:pos x="43" y="0"/>
                  </a:cxn>
                  <a:cxn ang="0">
                    <a:pos x="43" y="0"/>
                  </a:cxn>
                  <a:cxn ang="0">
                    <a:pos x="44" y="0"/>
                  </a:cxn>
                  <a:cxn ang="0">
                    <a:pos x="86" y="13"/>
                  </a:cxn>
                  <a:cxn ang="0">
                    <a:pos x="87" y="14"/>
                  </a:cxn>
                  <a:cxn ang="0">
                    <a:pos x="86" y="15"/>
                  </a:cxn>
                  <a:cxn ang="0">
                    <a:pos x="68" y="38"/>
                  </a:cxn>
                  <a:cxn ang="0">
                    <a:pos x="43" y="48"/>
                  </a:cxn>
                  <a:cxn ang="0">
                    <a:pos x="19" y="38"/>
                  </a:cxn>
                  <a:cxn ang="0">
                    <a:pos x="20" y="26"/>
                  </a:cxn>
                  <a:cxn ang="0">
                    <a:pos x="42" y="33"/>
                  </a:cxn>
                  <a:cxn ang="0">
                    <a:pos x="43" y="34"/>
                  </a:cxn>
                  <a:cxn ang="0">
                    <a:pos x="45" y="33"/>
                  </a:cxn>
                  <a:cxn ang="0">
                    <a:pos x="67" y="26"/>
                  </a:cxn>
                  <a:cxn ang="0">
                    <a:pos x="68" y="38"/>
                  </a:cxn>
                </a:cxnLst>
                <a:rect l="0" t="0" r="r" b="b"/>
                <a:pathLst>
                  <a:path w="87" h="58">
                    <a:moveTo>
                      <a:pt x="86" y="15"/>
                    </a:move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3"/>
                      <a:pt x="15" y="27"/>
                      <a:pt x="14" y="32"/>
                    </a:cubicBezTo>
                    <a:cubicBezTo>
                      <a:pt x="16" y="33"/>
                      <a:pt x="17" y="34"/>
                      <a:pt x="17" y="36"/>
                    </a:cubicBezTo>
                    <a:cubicBezTo>
                      <a:pt x="17" y="38"/>
                      <a:pt x="16" y="39"/>
                      <a:pt x="15" y="40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7"/>
                      <a:pt x="17" y="57"/>
                      <a:pt x="16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8" y="58"/>
                      <a:pt x="7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39"/>
                      <a:pt x="7" y="38"/>
                      <a:pt x="7" y="36"/>
                    </a:cubicBezTo>
                    <a:cubicBezTo>
                      <a:pt x="7" y="34"/>
                      <a:pt x="8" y="33"/>
                      <a:pt x="10" y="32"/>
                    </a:cubicBezTo>
                    <a:cubicBezTo>
                      <a:pt x="10" y="27"/>
                      <a:pt x="11" y="23"/>
                      <a:pt x="13" y="1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4"/>
                      <a:pt x="87" y="14"/>
                    </a:cubicBezTo>
                    <a:cubicBezTo>
                      <a:pt x="87" y="15"/>
                      <a:pt x="87" y="15"/>
                      <a:pt x="86" y="15"/>
                    </a:cubicBezTo>
                    <a:close/>
                    <a:moveTo>
                      <a:pt x="68" y="38"/>
                    </a:moveTo>
                    <a:cubicBezTo>
                      <a:pt x="68" y="44"/>
                      <a:pt x="57" y="48"/>
                      <a:pt x="43" y="48"/>
                    </a:cubicBezTo>
                    <a:cubicBezTo>
                      <a:pt x="30" y="48"/>
                      <a:pt x="19" y="44"/>
                      <a:pt x="19" y="3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3" y="34"/>
                      <a:pt x="43" y="34"/>
                    </a:cubicBezTo>
                    <a:cubicBezTo>
                      <a:pt x="44" y="34"/>
                      <a:pt x="45" y="33"/>
                      <a:pt x="45" y="33"/>
                    </a:cubicBezTo>
                    <a:cubicBezTo>
                      <a:pt x="67" y="26"/>
                      <a:pt x="67" y="26"/>
                      <a:pt x="67" y="26"/>
                    </a:cubicBezTo>
                    <a:lnTo>
                      <a:pt x="68" y="3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37"/>
            <p:cNvGrpSpPr/>
            <p:nvPr/>
          </p:nvGrpSpPr>
          <p:grpSpPr>
            <a:xfrm>
              <a:off x="1291762" y="1153216"/>
              <a:ext cx="3559668" cy="507831"/>
              <a:chOff x="1817828" y="1400217"/>
              <a:chExt cx="4746224" cy="677108"/>
            </a:xfrm>
          </p:grpSpPr>
          <p:sp>
            <p:nvSpPr>
              <p:cNvPr id="19" name="TextBox 17"/>
              <p:cNvSpPr txBox="1"/>
              <p:nvPr/>
            </p:nvSpPr>
            <p:spPr>
              <a:xfrm>
                <a:off x="1817828" y="1400217"/>
                <a:ext cx="4746224" cy="338554"/>
              </a:xfrm>
              <a:prstGeom prst="rect">
                <a:avLst/>
              </a:prstGeom>
              <a:noFill/>
            </p:spPr>
            <p:txBody>
              <a:bodyPr wrap="none" lIns="144025" tIns="0" rIns="144025" bIns="0" anchor="b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项目效率</a:t>
                </a:r>
                <a:endPara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36"/>
              <p:cNvSpPr txBox="1"/>
              <p:nvPr/>
            </p:nvSpPr>
            <p:spPr>
              <a:xfrm>
                <a:off x="1817828" y="1738771"/>
                <a:ext cx="4746224" cy="338554"/>
              </a:xfrm>
              <a:prstGeom prst="rect">
                <a:avLst/>
              </a:prstGeom>
              <a:noFill/>
            </p:spPr>
            <p:txBody>
              <a:bodyPr wrap="square" lIns="144025" tIns="0" rIns="144025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Group 38"/>
            <p:cNvGrpSpPr/>
            <p:nvPr/>
          </p:nvGrpSpPr>
          <p:grpSpPr>
            <a:xfrm>
              <a:off x="1291762" y="2022468"/>
              <a:ext cx="3559668" cy="507831"/>
              <a:chOff x="1817828" y="1400217"/>
              <a:chExt cx="4746224" cy="677108"/>
            </a:xfrm>
          </p:grpSpPr>
          <p:sp>
            <p:nvSpPr>
              <p:cNvPr id="17" name="TextBox 39"/>
              <p:cNvSpPr txBox="1"/>
              <p:nvPr/>
            </p:nvSpPr>
            <p:spPr>
              <a:xfrm>
                <a:off x="1817828" y="1400217"/>
                <a:ext cx="4746224" cy="338554"/>
              </a:xfrm>
              <a:prstGeom prst="rect">
                <a:avLst/>
              </a:prstGeom>
              <a:noFill/>
            </p:spPr>
            <p:txBody>
              <a:bodyPr wrap="none" lIns="144025" tIns="0" rIns="144025" bIns="0" anchor="b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自我评价</a:t>
                </a:r>
                <a:endPara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Box 40"/>
              <p:cNvSpPr txBox="1"/>
              <p:nvPr/>
            </p:nvSpPr>
            <p:spPr>
              <a:xfrm>
                <a:off x="1817828" y="1738771"/>
                <a:ext cx="4746224" cy="338554"/>
              </a:xfrm>
              <a:prstGeom prst="rect">
                <a:avLst/>
              </a:prstGeom>
              <a:noFill/>
            </p:spPr>
            <p:txBody>
              <a:bodyPr wrap="square" lIns="144025" tIns="0" rIns="144025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41"/>
            <p:cNvGrpSpPr/>
            <p:nvPr/>
          </p:nvGrpSpPr>
          <p:grpSpPr>
            <a:xfrm>
              <a:off x="1291762" y="2887568"/>
              <a:ext cx="3559668" cy="507831"/>
              <a:chOff x="1817828" y="1400217"/>
              <a:chExt cx="4746224" cy="677108"/>
            </a:xfrm>
          </p:grpSpPr>
          <p:sp>
            <p:nvSpPr>
              <p:cNvPr id="15" name="TextBox 42"/>
              <p:cNvSpPr txBox="1"/>
              <p:nvPr/>
            </p:nvSpPr>
            <p:spPr>
              <a:xfrm>
                <a:off x="1817828" y="1400217"/>
                <a:ext cx="4746224" cy="338554"/>
              </a:xfrm>
              <a:prstGeom prst="rect">
                <a:avLst/>
              </a:prstGeom>
              <a:noFill/>
            </p:spPr>
            <p:txBody>
              <a:bodyPr wrap="none" lIns="144025" tIns="0" rIns="144025" bIns="0" anchor="b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出错分析</a:t>
                </a:r>
                <a:endPara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43"/>
              <p:cNvSpPr txBox="1"/>
              <p:nvPr/>
            </p:nvSpPr>
            <p:spPr>
              <a:xfrm>
                <a:off x="1817828" y="1738771"/>
                <a:ext cx="4746224" cy="338554"/>
              </a:xfrm>
              <a:prstGeom prst="rect">
                <a:avLst/>
              </a:prstGeom>
              <a:noFill/>
            </p:spPr>
            <p:txBody>
              <a:bodyPr wrap="square" lIns="144025" tIns="0" rIns="144025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44"/>
            <p:cNvGrpSpPr/>
            <p:nvPr/>
          </p:nvGrpSpPr>
          <p:grpSpPr>
            <a:xfrm>
              <a:off x="1291762" y="3746227"/>
              <a:ext cx="3559668" cy="507831"/>
              <a:chOff x="1817828" y="1400217"/>
              <a:chExt cx="4746224" cy="677108"/>
            </a:xfrm>
          </p:grpSpPr>
          <p:sp>
            <p:nvSpPr>
              <p:cNvPr id="13" name="TextBox 45"/>
              <p:cNvSpPr txBox="1"/>
              <p:nvPr/>
            </p:nvSpPr>
            <p:spPr>
              <a:xfrm>
                <a:off x="1817828" y="1400217"/>
                <a:ext cx="4746224" cy="338554"/>
              </a:xfrm>
              <a:prstGeom prst="rect">
                <a:avLst/>
              </a:prstGeom>
              <a:noFill/>
            </p:spPr>
            <p:txBody>
              <a:bodyPr wrap="none" lIns="144025" tIns="0" rIns="144025" bIns="0" anchor="b" anchorCtr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吸取教训</a:t>
                </a:r>
                <a:endPara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46"/>
              <p:cNvSpPr txBox="1"/>
              <p:nvPr/>
            </p:nvSpPr>
            <p:spPr>
              <a:xfrm>
                <a:off x="1817828" y="1738771"/>
                <a:ext cx="4746224" cy="338554"/>
              </a:xfrm>
              <a:prstGeom prst="rect">
                <a:avLst/>
              </a:prstGeom>
              <a:noFill/>
            </p:spPr>
            <p:txBody>
              <a:bodyPr wrap="square" lIns="144025" tIns="0" rIns="144025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49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8310" y="4933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出错分析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3755" y="1297305"/>
            <a:ext cx="754126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在做这个项目的时候确实遇到了许多没有见过的问题，刚开始的时候也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是非常的烦躁，认为在传统的学习方式下感觉这个没学过不会很正常。但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是慢慢的发现，烦躁解决不了任何问题，只能自己去摸索，自己独立思考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才能完成并改成这些问题。后来就会通过自己积累的经验去通过各种方式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去解决问题。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 txBox="1"/>
          <p:nvPr/>
        </p:nvSpPr>
        <p:spPr>
          <a:xfrm>
            <a:off x="4165013" y="3904450"/>
            <a:ext cx="1242133" cy="23358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68571" tIns="34285" rIns="68571" bIns="34285" rtlCol="0">
            <a:normAutofit fontScale="8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汇报：张三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5"/>
          <p:cNvSpPr/>
          <p:nvPr/>
        </p:nvSpPr>
        <p:spPr bwMode="auto">
          <a:xfrm>
            <a:off x="1297940" y="1017270"/>
            <a:ext cx="6550025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自我认为，在这个项目中前期有些坎坷，主要是由于自己对知识的掌握不全面，自我独立思维能力不够总是会去问组长或者是同学。慢慢的自己进行自我独立思考，慢慢适应了这种方式，在后面的一些难点中也能顺利解决，从而获得一些小的成就感，在这个项目中，我最主要是学会了这种自我先独立思考的方式，也在项目中吸取了很多教训，列如自己下断点解决问题，还有一报错就能知道大概是出了什么问题再自己解决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rot="1400643">
            <a:off x="3870484" y="1594997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196530" y="2027309"/>
            <a:ext cx="5120883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汇报完毕，谢谢观看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3010774" y="3179966"/>
            <a:ext cx="3226519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汇报人：江祎璠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8" y="3357364"/>
            <a:ext cx="8970282" cy="180746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 rot="1400643">
            <a:off x="4407916" y="1552368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 rot="1400643">
            <a:off x="4942700" y="1418900"/>
            <a:ext cx="1240470" cy="54398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 rot="1400643">
            <a:off x="5366687" y="1573684"/>
            <a:ext cx="1981232" cy="868836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180238" y="916360"/>
            <a:ext cx="2913039" cy="135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cap="all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2019</a:t>
            </a:r>
            <a:endParaRPr lang="zh-CN" altLang="en-US" sz="8800" cap="all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49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49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1" grpId="1"/>
      <p:bldP spid="12" grpId="0" bldLvl="0" animBg="1"/>
      <p:bldP spid="16" grpId="0" animBg="1"/>
      <p:bldP spid="17" grpId="0" animBg="1"/>
      <p:bldP spid="18" grpId="0" animBg="1"/>
      <p:bldP spid="10" grpId="0" bldLvl="0" animBg="1"/>
      <p:bldP spid="10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 rot="1400643">
            <a:off x="3020822" y="2835402"/>
            <a:ext cx="3810318" cy="1400858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2340546" y="1996480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48" name="文本框 3080"/>
          <p:cNvSpPr txBox="1">
            <a:spLocks noChangeArrowheads="1"/>
          </p:cNvSpPr>
          <p:nvPr/>
        </p:nvSpPr>
        <p:spPr bwMode="auto">
          <a:xfrm>
            <a:off x="2456251" y="2212504"/>
            <a:ext cx="1252447" cy="988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32" tIns="32516" rIns="65032" bIns="32516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6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7264" y="2333008"/>
            <a:ext cx="2030590" cy="368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项目流程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614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 rot="1400643">
            <a:off x="6912294" y="3109206"/>
            <a:ext cx="4144234" cy="113578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 rot="1400643">
            <a:off x="5252433" y="3109207"/>
            <a:ext cx="4144234" cy="113578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 rot="1400643">
            <a:off x="3409158" y="2949057"/>
            <a:ext cx="4144234" cy="113578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 rot="1400643">
            <a:off x="1881603" y="3014955"/>
            <a:ext cx="4144234" cy="113578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2935381" y="1262037"/>
            <a:ext cx="2190055" cy="2305930"/>
            <a:chOff x="2935506" y="1248773"/>
            <a:chExt cx="2189675" cy="2305530"/>
          </a:xfrm>
        </p:grpSpPr>
        <p:sp>
          <p:nvSpPr>
            <p:cNvPr id="4" name="TextBox 1"/>
            <p:cNvSpPr txBox="1"/>
            <p:nvPr/>
          </p:nvSpPr>
          <p:spPr>
            <a:xfrm>
              <a:off x="3131671" y="1248773"/>
              <a:ext cx="1962232" cy="306559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r>
                <a:rPr lang="zh-CN" altLang="id-ID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前台首页</a:t>
              </a:r>
              <a:endParaRPr lang="zh-CN" altLang="id-ID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2"/>
            <p:cNvSpPr txBox="1"/>
            <p:nvPr/>
          </p:nvSpPr>
          <p:spPr>
            <a:xfrm>
              <a:off x="3130476" y="1573852"/>
              <a:ext cx="1994705" cy="39364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1"/>
            <p:cNvSpPr/>
            <p:nvPr/>
          </p:nvSpPr>
          <p:spPr>
            <a:xfrm rot="10800000" flipH="1">
              <a:off x="2935506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: Shape 12"/>
            <p:cNvSpPr/>
            <p:nvPr/>
          </p:nvSpPr>
          <p:spPr>
            <a:xfrm>
              <a:off x="2990643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13"/>
            <p:cNvGrpSpPr/>
            <p:nvPr/>
          </p:nvGrpSpPr>
          <p:grpSpPr>
            <a:xfrm>
              <a:off x="3027991" y="2239507"/>
              <a:ext cx="1222314" cy="1222314"/>
              <a:chOff x="0" y="0"/>
              <a:chExt cx="3259500" cy="3259500"/>
            </a:xfrm>
          </p:grpSpPr>
          <p:sp>
            <p:nvSpPr>
              <p:cNvPr id="30" name="Oval 14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5"/>
              <p:cNvGrpSpPr/>
              <p:nvPr/>
            </p:nvGrpSpPr>
            <p:grpSpPr>
              <a:xfrm>
                <a:off x="1103439" y="1088764"/>
                <a:ext cx="1052622" cy="1081972"/>
                <a:chOff x="-1" y="-1"/>
                <a:chExt cx="1052621" cy="1081970"/>
              </a:xfrm>
            </p:grpSpPr>
            <p:sp>
              <p:nvSpPr>
                <p:cNvPr id="32" name="Freeform: Shape 16"/>
                <p:cNvSpPr/>
                <p:nvPr/>
              </p:nvSpPr>
              <p:spPr>
                <a:xfrm>
                  <a:off x="-1" y="144251"/>
                  <a:ext cx="1052621" cy="937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00" y="0"/>
                      </a:moveTo>
                      <a:lnTo>
                        <a:pt x="18120" y="0"/>
                      </a:lnTo>
                      <a:lnTo>
                        <a:pt x="18120" y="2700"/>
                      </a:lnTo>
                      <a:lnTo>
                        <a:pt x="14280" y="2700"/>
                      </a:lnTo>
                      <a:lnTo>
                        <a:pt x="14280" y="0"/>
                      </a:lnTo>
                      <a:lnTo>
                        <a:pt x="7320" y="0"/>
                      </a:lnTo>
                      <a:lnTo>
                        <a:pt x="7320" y="2700"/>
                      </a:lnTo>
                      <a:lnTo>
                        <a:pt x="3480" y="2700"/>
                      </a:lnTo>
                      <a:lnTo>
                        <a:pt x="3480" y="0"/>
                      </a:lnTo>
                      <a:lnTo>
                        <a:pt x="2400" y="0"/>
                      </a:lnTo>
                      <a:cubicBezTo>
                        <a:pt x="1079" y="0"/>
                        <a:pt x="0" y="1214"/>
                        <a:pt x="0" y="2700"/>
                      </a:cubicBezTo>
                      <a:lnTo>
                        <a:pt x="0" y="18900"/>
                      </a:lnTo>
                      <a:cubicBezTo>
                        <a:pt x="0" y="20386"/>
                        <a:pt x="1079" y="21600"/>
                        <a:pt x="2400" y="21600"/>
                      </a:cubicBezTo>
                      <a:lnTo>
                        <a:pt x="19200" y="21600"/>
                      </a:lnTo>
                      <a:cubicBezTo>
                        <a:pt x="20521" y="21600"/>
                        <a:pt x="21600" y="20386"/>
                        <a:pt x="21600" y="18900"/>
                      </a:cubicBezTo>
                      <a:lnTo>
                        <a:pt x="21600" y="2700"/>
                      </a:lnTo>
                      <a:cubicBezTo>
                        <a:pt x="21600" y="1214"/>
                        <a:pt x="20521" y="0"/>
                        <a:pt x="192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: Shape 17"/>
                <p:cNvSpPr/>
                <p:nvPr/>
              </p:nvSpPr>
              <p:spPr>
                <a:xfrm>
                  <a:off x="216319" y="-1"/>
                  <a:ext cx="608143" cy="1988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694" y="0"/>
                      </a:lnTo>
                      <a:lnTo>
                        <a:pt x="18694" y="21600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  <a:moveTo>
                        <a:pt x="2906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906" y="21600"/>
                      </a:lnTo>
                      <a:cubicBezTo>
                        <a:pt x="2906" y="21600"/>
                        <a:pt x="2906" y="0"/>
                        <a:pt x="29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7" name="组合 36"/>
          <p:cNvGrpSpPr/>
          <p:nvPr/>
        </p:nvGrpSpPr>
        <p:grpSpPr>
          <a:xfrm>
            <a:off x="6303236" y="1432563"/>
            <a:ext cx="1904813" cy="2122704"/>
            <a:chOff x="6302142" y="1431967"/>
            <a:chExt cx="1904482" cy="2122336"/>
          </a:xfrm>
        </p:grpSpPr>
        <p:sp>
          <p:nvSpPr>
            <p:cNvPr id="10" name="Rectangle 7"/>
            <p:cNvSpPr/>
            <p:nvPr/>
          </p:nvSpPr>
          <p:spPr>
            <a:xfrm>
              <a:off x="6339503" y="1567846"/>
              <a:ext cx="1867121" cy="44413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8"/>
            <p:cNvSpPr/>
            <p:nvPr/>
          </p:nvSpPr>
          <p:spPr>
            <a:xfrm>
              <a:off x="6648694" y="1431967"/>
              <a:ext cx="1349990" cy="21431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 fontScale="72500"/>
            </a:bodyPr>
            <a:lstStyle/>
            <a:p>
              <a:r>
                <a:rPr lang="zh-CN" altLang="en-US" sz="175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我的订单</a:t>
              </a:r>
              <a:endParaRPr lang="zh-CN" altLang="en-US" sz="17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20"/>
            <p:cNvSpPr/>
            <p:nvPr/>
          </p:nvSpPr>
          <p:spPr>
            <a:xfrm rot="10800000" flipH="1">
              <a:off x="6302142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: Shape 21"/>
            <p:cNvSpPr/>
            <p:nvPr/>
          </p:nvSpPr>
          <p:spPr>
            <a:xfrm>
              <a:off x="6357279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22"/>
            <p:cNvGrpSpPr/>
            <p:nvPr/>
          </p:nvGrpSpPr>
          <p:grpSpPr>
            <a:xfrm>
              <a:off x="6394626" y="2239507"/>
              <a:ext cx="1222314" cy="1222314"/>
              <a:chOff x="0" y="0"/>
              <a:chExt cx="3259500" cy="3259500"/>
            </a:xfrm>
          </p:grpSpPr>
          <p:sp>
            <p:nvSpPr>
              <p:cNvPr id="28" name="Oval 23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: Shape 24"/>
              <p:cNvSpPr/>
              <p:nvPr/>
            </p:nvSpPr>
            <p:spPr>
              <a:xfrm>
                <a:off x="1105920" y="1290493"/>
                <a:ext cx="1052620" cy="678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9" h="21600" extrusionOk="0">
                    <a:moveTo>
                      <a:pt x="20331" y="5746"/>
                    </a:moveTo>
                    <a:cubicBezTo>
                      <a:pt x="19692" y="6285"/>
                      <a:pt x="11827" y="12917"/>
                      <a:pt x="11435" y="13248"/>
                    </a:cubicBezTo>
                    <a:cubicBezTo>
                      <a:pt x="11043" y="13577"/>
                      <a:pt x="10769" y="13620"/>
                      <a:pt x="10390" y="13620"/>
                    </a:cubicBezTo>
                    <a:cubicBezTo>
                      <a:pt x="10011" y="13620"/>
                      <a:pt x="9735" y="13577"/>
                      <a:pt x="9343" y="13248"/>
                    </a:cubicBezTo>
                    <a:cubicBezTo>
                      <a:pt x="8951" y="12917"/>
                      <a:pt x="1088" y="6285"/>
                      <a:pt x="448" y="5746"/>
                    </a:cubicBezTo>
                    <a:cubicBezTo>
                      <a:pt x="-3" y="5367"/>
                      <a:pt x="0" y="5811"/>
                      <a:pt x="0" y="6155"/>
                    </a:cubicBezTo>
                    <a:cubicBezTo>
                      <a:pt x="0" y="6498"/>
                      <a:pt x="0" y="19814"/>
                      <a:pt x="0" y="19814"/>
                    </a:cubicBezTo>
                    <a:cubicBezTo>
                      <a:pt x="0" y="20594"/>
                      <a:pt x="645" y="21600"/>
                      <a:pt x="1145" y="21600"/>
                    </a:cubicBezTo>
                    <a:lnTo>
                      <a:pt x="19633" y="21600"/>
                    </a:lnTo>
                    <a:cubicBezTo>
                      <a:pt x="20134" y="21600"/>
                      <a:pt x="20779" y="20594"/>
                      <a:pt x="20779" y="19814"/>
                    </a:cubicBezTo>
                    <a:cubicBezTo>
                      <a:pt x="20779" y="19814"/>
                      <a:pt x="20779" y="6498"/>
                      <a:pt x="20779" y="6155"/>
                    </a:cubicBezTo>
                    <a:cubicBezTo>
                      <a:pt x="20779" y="5811"/>
                      <a:pt x="20783" y="5367"/>
                      <a:pt x="20331" y="5746"/>
                    </a:cubicBezTo>
                    <a:close/>
                    <a:moveTo>
                      <a:pt x="687" y="2021"/>
                    </a:moveTo>
                    <a:cubicBezTo>
                      <a:pt x="1250" y="2510"/>
                      <a:pt x="9053" y="9271"/>
                      <a:pt x="9343" y="9524"/>
                    </a:cubicBezTo>
                    <a:cubicBezTo>
                      <a:pt x="9634" y="9775"/>
                      <a:pt x="10011" y="9897"/>
                      <a:pt x="10390" y="9897"/>
                    </a:cubicBezTo>
                    <a:cubicBezTo>
                      <a:pt x="10769" y="9897"/>
                      <a:pt x="11145" y="9775"/>
                      <a:pt x="11435" y="9524"/>
                    </a:cubicBezTo>
                    <a:cubicBezTo>
                      <a:pt x="11726" y="9271"/>
                      <a:pt x="19529" y="2510"/>
                      <a:pt x="20093" y="2021"/>
                    </a:cubicBezTo>
                    <a:cubicBezTo>
                      <a:pt x="20656" y="1534"/>
                      <a:pt x="21190" y="0"/>
                      <a:pt x="20154" y="0"/>
                    </a:cubicBezTo>
                    <a:lnTo>
                      <a:pt x="624" y="0"/>
                    </a:lnTo>
                    <a:cubicBezTo>
                      <a:pt x="-410" y="0"/>
                      <a:pt x="122" y="1534"/>
                      <a:pt x="687" y="20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619628" y="2082017"/>
            <a:ext cx="2023894" cy="2304086"/>
            <a:chOff x="4618825" y="2081308"/>
            <a:chExt cx="2023543" cy="2303686"/>
          </a:xfrm>
        </p:grpSpPr>
        <p:sp>
          <p:nvSpPr>
            <p:cNvPr id="8" name="Rectangle 5"/>
            <p:cNvSpPr/>
            <p:nvPr/>
          </p:nvSpPr>
          <p:spPr>
            <a:xfrm>
              <a:off x="4775247" y="3940860"/>
              <a:ext cx="1867121" cy="44413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6"/>
            <p:cNvSpPr/>
            <p:nvPr/>
          </p:nvSpPr>
          <p:spPr>
            <a:xfrm>
              <a:off x="4647634" y="3810696"/>
              <a:ext cx="1349990" cy="21431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 fontScale="72500"/>
            </a:bodyPr>
            <a:lstStyle/>
            <a:p>
              <a:r>
                <a:rPr lang="zh-CN" altLang="en-US" sz="175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购物车喜爱收藏</a:t>
              </a:r>
              <a:endParaRPr lang="zh-CN" altLang="en-US" sz="17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8"/>
            <p:cNvSpPr/>
            <p:nvPr/>
          </p:nvSpPr>
          <p:spPr>
            <a:xfrm>
              <a:off x="4618825" y="2081308"/>
              <a:ext cx="1407280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: Shape 19"/>
            <p:cNvSpPr/>
            <p:nvPr/>
          </p:nvSpPr>
          <p:spPr>
            <a:xfrm rot="10800000" flipH="1">
              <a:off x="4673961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25"/>
            <p:cNvGrpSpPr/>
            <p:nvPr/>
          </p:nvGrpSpPr>
          <p:grpSpPr>
            <a:xfrm>
              <a:off x="4711308" y="2173791"/>
              <a:ext cx="1222313" cy="1222313"/>
              <a:chOff x="0" y="0"/>
              <a:chExt cx="3259500" cy="3259500"/>
            </a:xfrm>
          </p:grpSpPr>
          <p:sp>
            <p:nvSpPr>
              <p:cNvPr id="26" name="Oval 26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: Shape 27"/>
              <p:cNvSpPr/>
              <p:nvPr/>
            </p:nvSpPr>
            <p:spPr>
              <a:xfrm>
                <a:off x="1020253" y="1088765"/>
                <a:ext cx="1218990" cy="945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0" h="20757" extrusionOk="0">
                    <a:moveTo>
                      <a:pt x="11316" y="15681"/>
                    </a:moveTo>
                    <a:cubicBezTo>
                      <a:pt x="10444" y="15681"/>
                      <a:pt x="9737" y="14763"/>
                      <a:pt x="9737" y="13632"/>
                    </a:cubicBezTo>
                    <a:cubicBezTo>
                      <a:pt x="9737" y="12501"/>
                      <a:pt x="10444" y="11585"/>
                      <a:pt x="11316" y="11585"/>
                    </a:cubicBezTo>
                    <a:cubicBezTo>
                      <a:pt x="12189" y="11585"/>
                      <a:pt x="12896" y="12501"/>
                      <a:pt x="12896" y="13632"/>
                    </a:cubicBezTo>
                    <a:cubicBezTo>
                      <a:pt x="12896" y="14763"/>
                      <a:pt x="12189" y="15681"/>
                      <a:pt x="11316" y="15681"/>
                    </a:cubicBezTo>
                    <a:close/>
                    <a:moveTo>
                      <a:pt x="18009" y="2956"/>
                    </a:moveTo>
                    <a:cubicBezTo>
                      <a:pt x="14750" y="138"/>
                      <a:pt x="11090" y="-836"/>
                      <a:pt x="6751" y="781"/>
                    </a:cubicBezTo>
                    <a:cubicBezTo>
                      <a:pt x="3364" y="2045"/>
                      <a:pt x="258" y="7054"/>
                      <a:pt x="18" y="11348"/>
                    </a:cubicBezTo>
                    <a:cubicBezTo>
                      <a:pt x="-265" y="16419"/>
                      <a:pt x="2772" y="20764"/>
                      <a:pt x="8123" y="20757"/>
                    </a:cubicBezTo>
                    <a:cubicBezTo>
                      <a:pt x="13892" y="20749"/>
                      <a:pt x="16051" y="17148"/>
                      <a:pt x="16098" y="16053"/>
                    </a:cubicBezTo>
                    <a:cubicBezTo>
                      <a:pt x="16146" y="14957"/>
                      <a:pt x="13849" y="12933"/>
                      <a:pt x="15327" y="10853"/>
                    </a:cubicBezTo>
                    <a:cubicBezTo>
                      <a:pt x="17179" y="8245"/>
                      <a:pt x="18829" y="10466"/>
                      <a:pt x="19829" y="10154"/>
                    </a:cubicBezTo>
                    <a:cubicBezTo>
                      <a:pt x="20829" y="9841"/>
                      <a:pt x="21335" y="5836"/>
                      <a:pt x="18009" y="2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252407" y="2082017"/>
            <a:ext cx="2101004" cy="2304086"/>
            <a:chOff x="1252189" y="2081308"/>
            <a:chExt cx="2100639" cy="2303686"/>
          </a:xfrm>
        </p:grpSpPr>
        <p:sp>
          <p:nvSpPr>
            <p:cNvPr id="6" name="Rectangle 3"/>
            <p:cNvSpPr/>
            <p:nvPr/>
          </p:nvSpPr>
          <p:spPr>
            <a:xfrm>
              <a:off x="1485707" y="3940860"/>
              <a:ext cx="1867121" cy="44413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4"/>
            <p:cNvSpPr/>
            <p:nvPr/>
          </p:nvSpPr>
          <p:spPr>
            <a:xfrm>
              <a:off x="1485707" y="3649433"/>
              <a:ext cx="1349990" cy="214313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 fontScale="72500"/>
            </a:bodyPr>
            <a:lstStyle/>
            <a:p>
              <a:r>
                <a:rPr lang="zh-CN" altLang="en-US" sz="175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后台管理</a:t>
              </a:r>
              <a:endParaRPr lang="zh-CN" altLang="en-US" sz="17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9"/>
            <p:cNvSpPr/>
            <p:nvPr/>
          </p:nvSpPr>
          <p:spPr>
            <a:xfrm>
              <a:off x="1252189" y="2081308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: Shape 10"/>
            <p:cNvSpPr/>
            <p:nvPr/>
          </p:nvSpPr>
          <p:spPr>
            <a:xfrm rot="10800000" flipH="1">
              <a:off x="1307326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Group 28"/>
            <p:cNvGrpSpPr/>
            <p:nvPr/>
          </p:nvGrpSpPr>
          <p:grpSpPr>
            <a:xfrm>
              <a:off x="1344672" y="2173791"/>
              <a:ext cx="1222313" cy="1222313"/>
              <a:chOff x="0" y="0"/>
              <a:chExt cx="3259500" cy="3259500"/>
            </a:xfrm>
          </p:grpSpPr>
          <p:sp>
            <p:nvSpPr>
              <p:cNvPr id="24" name="Oval 29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: Shape 30"/>
              <p:cNvSpPr/>
              <p:nvPr/>
            </p:nvSpPr>
            <p:spPr>
              <a:xfrm rot="1878951">
                <a:off x="1103273" y="1050034"/>
                <a:ext cx="1129045" cy="113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7" y="7822"/>
                    </a:moveTo>
                    <a:cubicBezTo>
                      <a:pt x="20468" y="10162"/>
                      <a:pt x="18217" y="11779"/>
                      <a:pt x="15729" y="11779"/>
                    </a:cubicBezTo>
                    <a:cubicBezTo>
                      <a:pt x="12478" y="11779"/>
                      <a:pt x="9833" y="9137"/>
                      <a:pt x="9833" y="5890"/>
                    </a:cubicBezTo>
                    <a:cubicBezTo>
                      <a:pt x="9833" y="2642"/>
                      <a:pt x="12478" y="0"/>
                      <a:pt x="15729" y="0"/>
                    </a:cubicBezTo>
                    <a:cubicBezTo>
                      <a:pt x="16690" y="0"/>
                      <a:pt x="17941" y="289"/>
                      <a:pt x="18744" y="828"/>
                    </a:cubicBezTo>
                    <a:cubicBezTo>
                      <a:pt x="18875" y="920"/>
                      <a:pt x="18954" y="1039"/>
                      <a:pt x="18954" y="1196"/>
                    </a:cubicBezTo>
                    <a:cubicBezTo>
                      <a:pt x="18954" y="1341"/>
                      <a:pt x="18862" y="1486"/>
                      <a:pt x="18744" y="1564"/>
                    </a:cubicBezTo>
                    <a:lnTo>
                      <a:pt x="14887" y="3786"/>
                    </a:lnTo>
                    <a:lnTo>
                      <a:pt x="14887" y="6731"/>
                    </a:lnTo>
                    <a:lnTo>
                      <a:pt x="17427" y="8138"/>
                    </a:lnTo>
                    <a:cubicBezTo>
                      <a:pt x="17862" y="7888"/>
                      <a:pt x="20916" y="5969"/>
                      <a:pt x="21179" y="5969"/>
                    </a:cubicBezTo>
                    <a:cubicBezTo>
                      <a:pt x="21442" y="5969"/>
                      <a:pt x="21600" y="6166"/>
                      <a:pt x="21600" y="6429"/>
                    </a:cubicBezTo>
                    <a:cubicBezTo>
                      <a:pt x="21600" y="6863"/>
                      <a:pt x="21442" y="7402"/>
                      <a:pt x="21297" y="7822"/>
                    </a:cubicBezTo>
                    <a:close/>
                    <a:moveTo>
                      <a:pt x="3936" y="16828"/>
                    </a:moveTo>
                    <a:cubicBezTo>
                      <a:pt x="3475" y="16828"/>
                      <a:pt x="3093" y="17209"/>
                      <a:pt x="3093" y="17669"/>
                    </a:cubicBezTo>
                    <a:cubicBezTo>
                      <a:pt x="3093" y="18129"/>
                      <a:pt x="3475" y="18511"/>
                      <a:pt x="3936" y="18511"/>
                    </a:cubicBezTo>
                    <a:cubicBezTo>
                      <a:pt x="4396" y="18511"/>
                      <a:pt x="4778" y="18129"/>
                      <a:pt x="4778" y="17669"/>
                    </a:cubicBezTo>
                    <a:cubicBezTo>
                      <a:pt x="4778" y="17209"/>
                      <a:pt x="4396" y="16828"/>
                      <a:pt x="3936" y="16828"/>
                    </a:cubicBezTo>
                    <a:close/>
                    <a:moveTo>
                      <a:pt x="4278" y="21114"/>
                    </a:moveTo>
                    <a:cubicBezTo>
                      <a:pt x="3975" y="21416"/>
                      <a:pt x="3541" y="21600"/>
                      <a:pt x="3093" y="21600"/>
                    </a:cubicBezTo>
                    <a:cubicBezTo>
                      <a:pt x="2646" y="21600"/>
                      <a:pt x="2211" y="21416"/>
                      <a:pt x="1895" y="21114"/>
                    </a:cubicBezTo>
                    <a:lnTo>
                      <a:pt x="500" y="19694"/>
                    </a:lnTo>
                    <a:cubicBezTo>
                      <a:pt x="184" y="19391"/>
                      <a:pt x="0" y="18958"/>
                      <a:pt x="0" y="18511"/>
                    </a:cubicBezTo>
                    <a:cubicBezTo>
                      <a:pt x="0" y="18064"/>
                      <a:pt x="184" y="17630"/>
                      <a:pt x="500" y="17314"/>
                    </a:cubicBezTo>
                    <a:lnTo>
                      <a:pt x="9464" y="8361"/>
                    </a:lnTo>
                    <a:cubicBezTo>
                      <a:pt x="10148" y="10084"/>
                      <a:pt x="11531" y="11464"/>
                      <a:pt x="13255" y="12148"/>
                    </a:cubicBezTo>
                    <a:cubicBezTo>
                      <a:pt x="13255" y="12148"/>
                      <a:pt x="4278" y="21114"/>
                      <a:pt x="4278" y="2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bldLvl="0" animBg="1"/>
      <p:bldP spid="3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HVGAJ05OZ3ABUJHV`$23S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-39370"/>
            <a:ext cx="9103995" cy="3989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04260" y="44538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后台会员管理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8]OYT4XRJVAR2GPYC]IJ%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-810260"/>
            <a:ext cx="9191625" cy="5537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21480" y="45929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网站首页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火狐截图_2019-03-08T03-08-40.787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" y="-87630"/>
            <a:ext cx="7856855" cy="5177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7385" y="47218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商品列表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火狐截图_2019-03-08T03-04-05.418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-238125"/>
            <a:ext cx="8063865" cy="5262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2690" y="424116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商品详细页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1155" y="-50165"/>
            <a:ext cx="8442325" cy="519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4"/>
  <p:tag name="KSO_WM_TEMPLATE_SCENE_ID" val="1"/>
  <p:tag name="KSO_WM_TEMPLATE_JOB_ID" val="14"/>
  <p:tag name="KSO_WM_TEMPLATE_TOPIC_DEFAULT" val="0"/>
</p:tagLst>
</file>

<file path=ppt/tags/tag10.xml><?xml version="1.0" encoding="utf-8"?>
<p:tagLst xmlns:p="http://schemas.openxmlformats.org/presentationml/2006/main">
  <p:tag name="MH" val="20160830110410"/>
  <p:tag name="MH_LIBRARY" val="CONTENTS"/>
  <p:tag name="MH_TYPE" val="OTHERS"/>
  <p:tag name="ID" val="547132"/>
</p:tagLst>
</file>

<file path=ppt/tags/tag11.xml><?xml version="1.0" encoding="utf-8"?>
<p:tagLst xmlns:p="http://schemas.openxmlformats.org/presentationml/2006/main">
  <p:tag name="MH" val="20160830110410"/>
  <p:tag name="MH_LIBRARY" val="CONTENTS"/>
  <p:tag name="MH_TYPE" val="OTHERS"/>
  <p:tag name="ID" val="547132"/>
</p:tagLst>
</file>

<file path=ppt/tags/tag12.xml><?xml version="1.0" encoding="utf-8"?>
<p:tagLst xmlns:p="http://schemas.openxmlformats.org/presentationml/2006/main">
  <p:tag name="MH" val="20160830110410"/>
  <p:tag name="MH_LIBRARY" val="CONTENTS"/>
  <p:tag name="MH_AUTOCOLOR" val="TRUE"/>
  <p:tag name="MH_TYPE" val="CONTENTS"/>
  <p:tag name="ID" val="547132"/>
</p:tagLst>
</file>

<file path=ppt/tags/tag2.xml><?xml version="1.0" encoding="utf-8"?>
<p:tagLst xmlns:p="http://schemas.openxmlformats.org/presentationml/2006/main">
  <p:tag name="MH" val="20160830110410"/>
  <p:tag name="MH_LIBRARY" val="CONTENTS"/>
  <p:tag name="MH_TYPE" val="NUMBER"/>
  <p:tag name="ID" val="547132"/>
  <p:tag name="MH_ORDER" val="1"/>
</p:tagLst>
</file>

<file path=ppt/tags/tag3.xml><?xml version="1.0" encoding="utf-8"?>
<p:tagLst xmlns:p="http://schemas.openxmlformats.org/presentationml/2006/main">
  <p:tag name="MH" val="20160830110410"/>
  <p:tag name="MH_LIBRARY" val="CONTENTS"/>
  <p:tag name="MH_TYPE" val="ENTRY"/>
  <p:tag name="ID" val="547132"/>
  <p:tag name="MH_ORDER" val="1"/>
</p:tagLst>
</file>

<file path=ppt/tags/tag4.xml><?xml version="1.0" encoding="utf-8"?>
<p:tagLst xmlns:p="http://schemas.openxmlformats.org/presentationml/2006/main">
  <p:tag name="MH" val="20160830110410"/>
  <p:tag name="MH_LIBRARY" val="CONTENTS"/>
  <p:tag name="MH_TYPE" val="NUMBER"/>
  <p:tag name="ID" val="547132"/>
  <p:tag name="MH_ORDER" val="2"/>
</p:tagLst>
</file>

<file path=ppt/tags/tag5.xml><?xml version="1.0" encoding="utf-8"?>
<p:tagLst xmlns:p="http://schemas.openxmlformats.org/presentationml/2006/main">
  <p:tag name="MH" val="20160830110410"/>
  <p:tag name="MH_LIBRARY" val="CONTENTS"/>
  <p:tag name="MH_TYPE" val="ENTRY"/>
  <p:tag name="ID" val="547132"/>
  <p:tag name="MH_ORDER" val="2"/>
</p:tagLst>
</file>

<file path=ppt/tags/tag6.xml><?xml version="1.0" encoding="utf-8"?>
<p:tagLst xmlns:p="http://schemas.openxmlformats.org/presentationml/2006/main">
  <p:tag name="MH" val="20160830110410"/>
  <p:tag name="MH_LIBRARY" val="CONTENTS"/>
  <p:tag name="MH_TYPE" val="NUMBER"/>
  <p:tag name="ID" val="547132"/>
  <p:tag name="MH_ORDER" val="3"/>
</p:tagLst>
</file>

<file path=ppt/tags/tag7.xml><?xml version="1.0" encoding="utf-8"?>
<p:tagLst xmlns:p="http://schemas.openxmlformats.org/presentationml/2006/main">
  <p:tag name="MH" val="20160830110410"/>
  <p:tag name="MH_LIBRARY" val="CONTENTS"/>
  <p:tag name="MH_TYPE" val="ENTRY"/>
  <p:tag name="ID" val="547132"/>
  <p:tag name="MH_ORDER" val="3"/>
</p:tagLst>
</file>

<file path=ppt/tags/tag8.xml><?xml version="1.0" encoding="utf-8"?>
<p:tagLst xmlns:p="http://schemas.openxmlformats.org/presentationml/2006/main">
  <p:tag name="MH" val="20160830110410"/>
  <p:tag name="MH_LIBRARY" val="CONTENTS"/>
  <p:tag name="MH_TYPE" val="NUMBER"/>
  <p:tag name="ID" val="547132"/>
  <p:tag name="MH_ORDER" val="4"/>
</p:tagLst>
</file>

<file path=ppt/tags/tag9.xml><?xml version="1.0" encoding="utf-8"?>
<p:tagLst xmlns:p="http://schemas.openxmlformats.org/presentationml/2006/main">
  <p:tag name="MH" val="20160830110410"/>
  <p:tag name="MH_LIBRARY" val="CONTENTS"/>
  <p:tag name="MH_TYPE" val="ENTRY"/>
  <p:tag name="ID" val="547132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0070C0"/>
      </a:accent1>
      <a:accent2>
        <a:srgbClr val="009AD0"/>
      </a:accent2>
      <a:accent3>
        <a:srgbClr val="0070C0"/>
      </a:accent3>
      <a:accent4>
        <a:srgbClr val="009AD0"/>
      </a:accent4>
      <a:accent5>
        <a:srgbClr val="0070C0"/>
      </a:accent5>
      <a:accent6>
        <a:srgbClr val="009AD0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WPS 演示</Application>
  <PresentationFormat>自定义</PresentationFormat>
  <Paragraphs>153</Paragraphs>
  <Slides>26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Impact</vt:lpstr>
      <vt:lpstr>Arial Unicode MS</vt:lpstr>
      <vt:lpstr>Calibri Light</vt:lpstr>
      <vt:lpstr>Arial Narrow</vt:lpstr>
      <vt:lpstr>方正兰亭细黑_GBK</vt:lpstr>
      <vt:lpstr>黑体</vt:lpstr>
      <vt:lpstr>Gill Sans</vt:lpstr>
      <vt:lpstr>Segoe Print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bt247</dc:title>
  <dc:creator/>
  <cp:lastModifiedBy>Administrator</cp:lastModifiedBy>
  <cp:revision>13</cp:revision>
  <dcterms:created xsi:type="dcterms:W3CDTF">2016-12-03T15:58:00Z</dcterms:created>
  <dcterms:modified xsi:type="dcterms:W3CDTF">2019-12-26T03:34:14Z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2052-11.1.0.9339</vt:lpwstr>
  </property>
</Properties>
</file>